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84" r:id="rId15"/>
    <p:sldId id="285"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6" r:id="rId32"/>
    <p:sldId id="287" r:id="rId33"/>
  </p:sldIdLst>
  <p:sldSz cx="9144000" cy="6858000" type="screen4x3"/>
  <p:notesSz cx="6858000" cy="9144000"/>
  <p:embeddedFontLst>
    <p:embeddedFont>
      <p:font typeface="Avenir" panose="02000503020000020003" pitchFamily="2" charset="0"/>
      <p:regular r:id="rId35"/>
      <p:italic r:id="rId36"/>
    </p:embeddedFont>
    <p:embeddedFont>
      <p:font typeface="Bevan" pitchFamily="2" charset="77"/>
      <p:regular r:id="rId37"/>
      <p:italic r:id="rId38"/>
    </p:embeddedFont>
    <p:embeddedFont>
      <p:font typeface="Calibri" panose="020F0502020204030204" pitchFamily="34" charset="0"/>
      <p:regular r:id="rId39"/>
      <p:bold r:id="rId40"/>
      <p:italic r:id="rId41"/>
      <p:boldItalic r:id="rId42"/>
    </p:embeddedFont>
    <p:embeddedFont>
      <p:font typeface="Gill Sans" panose="020B0502020104020203" pitchFamily="34" charset="-79"/>
      <p:regular r:id="rId43"/>
      <p:bold r:id="rId44"/>
    </p:embeddedFont>
    <p:embeddedFont>
      <p:font typeface="Source Sans Pro" panose="020B0503030403020204" pitchFamily="34" charset="0"/>
      <p:regular r:id="rId45"/>
      <p:bold r:id="rId46"/>
      <p:italic r:id="rId47"/>
      <p:boldItalic r:id="rId48"/>
    </p:embeddedFont>
    <p:embeddedFont>
      <p:font typeface="Trebuchet MS" panose="020B0703020202090204" pitchFamily="34" charset="0"/>
      <p:regular r:id="rId49"/>
      <p:bold r:id="rId50"/>
      <p: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2" roundtripDataSignature="AMtx7mhuKoMXsmubXlwPNyrh3QTK8w6PI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6"/>
  </p:normalViewPr>
  <p:slideViewPr>
    <p:cSldViewPr snapToGrid="0">
      <p:cViewPr varScale="1">
        <p:scale>
          <a:sx n="106" d="100"/>
          <a:sy n="106" d="100"/>
        </p:scale>
        <p:origin x="1800"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Last updated: Feb. </a:t>
            </a:r>
            <a:r>
              <a:rPr lang="en-US"/>
              <a:t>2023</a:t>
            </a:r>
          </a:p>
          <a:p>
            <a:pPr marL="0" lvl="0" indent="0" algn="l" rtl="0">
              <a:spcBef>
                <a:spcPts val="0"/>
              </a:spcBef>
              <a:spcAft>
                <a:spcPts val="0"/>
              </a:spcAft>
              <a:buNone/>
            </a:pPr>
            <a:endParaRPr dirty="0"/>
          </a:p>
        </p:txBody>
      </p:sp>
      <p:sp>
        <p:nvSpPr>
          <p:cNvPr id="96" name="Google Shape;9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84" name="Google Shape;184;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192" name="Google Shape;192;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endParaRPr/>
          </a:p>
        </p:txBody>
      </p:sp>
      <p:sp>
        <p:nvSpPr>
          <p:cNvPr id="200" name="Google Shape;200;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IAEM Webinars occur about every other month, free to IAEM members. Non-members can now participate by paying a fee to attend, with the opportunity to use the fee as a credit toward Individual membership if they join within one year.</a:t>
            </a:r>
            <a:endParaRPr/>
          </a:p>
          <a:p>
            <a:pPr marL="0" lvl="0" indent="0" algn="l" rtl="0">
              <a:spcBef>
                <a:spcPts val="0"/>
              </a:spcBef>
              <a:spcAft>
                <a:spcPts val="0"/>
              </a:spcAft>
              <a:buNone/>
            </a:pPr>
            <a:r>
              <a:rPr lang="en-US"/>
              <a:t>Webinars are supplemented by IAEM Think Tank events about quarterly, with more events scheduled. They are free to the public, while IAEM members have access to event recordings.</a:t>
            </a:r>
            <a:endParaRPr/>
          </a:p>
          <a:p>
            <a:pPr marL="0" lvl="0" indent="0" algn="l" rtl="0">
              <a:spcBef>
                <a:spcPts val="0"/>
              </a:spcBef>
              <a:spcAft>
                <a:spcPts val="0"/>
              </a:spcAft>
              <a:buNone/>
            </a:pPr>
            <a:endParaRPr/>
          </a:p>
          <a:p>
            <a:pPr marL="0" lvl="0" indent="0" algn="l" rtl="0">
              <a:spcBef>
                <a:spcPts val="0"/>
              </a:spcBef>
              <a:spcAft>
                <a:spcPts val="0"/>
              </a:spcAft>
              <a:buNone/>
            </a:pPr>
            <a:r>
              <a:rPr lang="en-US"/>
              <a:t>The IAEM website — </a:t>
            </a:r>
            <a:r>
              <a:rPr lang="en-US" i="1"/>
              <a:t>http://iaem.com </a:t>
            </a:r>
            <a:r>
              <a:rPr lang="en-US"/>
              <a:t>— features home pages for each IAEM Council and displays the extent of IAEM’s activities, advocacy, and influence. Online resources continue to grow.</a:t>
            </a:r>
            <a:endParaRPr/>
          </a:p>
          <a:p>
            <a:pPr marL="0" lvl="0" indent="0" algn="l" rtl="0">
              <a:spcBef>
                <a:spcPts val="0"/>
              </a:spcBef>
              <a:spcAft>
                <a:spcPts val="0"/>
              </a:spcAft>
              <a:buNone/>
            </a:pPr>
            <a:endParaRPr/>
          </a:p>
          <a:p>
            <a:pPr marL="0" lvl="0" indent="0" algn="l" rtl="0">
              <a:spcBef>
                <a:spcPts val="0"/>
              </a:spcBef>
              <a:spcAft>
                <a:spcPts val="0"/>
              </a:spcAft>
              <a:buNone/>
            </a:pPr>
            <a:r>
              <a:rPr lang="en-US"/>
              <a:t>The IAEM Conference microsite — </a:t>
            </a:r>
            <a:r>
              <a:rPr lang="en-US" i="1"/>
              <a:t>https://www.iaem.org/usconf/ </a:t>
            </a:r>
            <a:r>
              <a:rPr lang="en-US"/>
              <a:t>— provides one portal for all annual conference and EMEX information.</a:t>
            </a:r>
            <a:endParaRPr/>
          </a:p>
          <a:p>
            <a:pPr marL="0" lvl="0" indent="0" algn="l" rtl="0">
              <a:spcBef>
                <a:spcPts val="0"/>
              </a:spcBef>
              <a:spcAft>
                <a:spcPts val="0"/>
              </a:spcAft>
              <a:buNone/>
            </a:pPr>
            <a:endParaRPr/>
          </a:p>
          <a:p>
            <a:pPr marL="0" lvl="0" indent="0" algn="l" rtl="0">
              <a:spcBef>
                <a:spcPts val="0"/>
              </a:spcBef>
              <a:spcAft>
                <a:spcPts val="0"/>
              </a:spcAft>
              <a:buNone/>
            </a:pPr>
            <a:r>
              <a:rPr lang="en-US"/>
              <a:t>The IAEM presence on social media includes active, professional use of Facebook, LinkedIn, YouTube, Twitter, and discussion boards.</a:t>
            </a:r>
            <a:endParaRPr/>
          </a:p>
          <a:p>
            <a:pPr marL="0" lvl="0" indent="0" algn="l" rtl="0">
              <a:spcBef>
                <a:spcPts val="0"/>
              </a:spcBef>
              <a:spcAft>
                <a:spcPts val="0"/>
              </a:spcAft>
              <a:buNone/>
            </a:pPr>
            <a:endParaRPr/>
          </a:p>
          <a:p>
            <a:pPr marL="0" lvl="0" indent="0" algn="l" rtl="0">
              <a:spcBef>
                <a:spcPts val="0"/>
              </a:spcBef>
              <a:spcAft>
                <a:spcPts val="0"/>
              </a:spcAft>
              <a:buNone/>
            </a:pPr>
            <a:r>
              <a:rPr lang="en-US"/>
              <a:t>The IAEM Dispatch — </a:t>
            </a:r>
            <a:r>
              <a:rPr lang="en-US" i="1"/>
              <a:t>http://iaemdispatch.com </a:t>
            </a:r>
            <a:r>
              <a:rPr lang="en-US"/>
              <a:t>— IAEM’s weekly e-newsletter sent to IAEM members and other interested subscribers, now totaling almost 17,000 EM professionals.</a:t>
            </a:r>
            <a:endParaRPr/>
          </a:p>
          <a:p>
            <a:pPr marL="0" lvl="0" indent="0" algn="l" rtl="0">
              <a:spcBef>
                <a:spcPts val="0"/>
              </a:spcBef>
              <a:spcAft>
                <a:spcPts val="0"/>
              </a:spcAft>
              <a:buNone/>
            </a:pPr>
            <a:endParaRPr/>
          </a:p>
          <a:p>
            <a:pPr marL="0" lvl="0" indent="0" algn="l" rtl="0">
              <a:spcBef>
                <a:spcPts val="0"/>
              </a:spcBef>
              <a:spcAft>
                <a:spcPts val="0"/>
              </a:spcAft>
              <a:buNone/>
            </a:pPr>
            <a:r>
              <a:rPr lang="en-US"/>
              <a:t>The IAEM Bulletin monthly members-only newsletter — </a:t>
            </a:r>
            <a:r>
              <a:rPr lang="en-US" i="1"/>
              <a:t>http://iaem.com/Bulletin </a:t>
            </a:r>
            <a:r>
              <a:rPr lang="en-US"/>
              <a:t>— an online publication including feature articles covering issues of a wide scope to reflect the diversity of IAEM membership.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7" name="Google Shape;207;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t>IN 2020 we had:</a:t>
            </a:r>
            <a:endParaRPr/>
          </a:p>
          <a:p>
            <a:pPr marL="0" lvl="0" indent="0" algn="l" rtl="0">
              <a:spcBef>
                <a:spcPts val="0"/>
              </a:spcBef>
              <a:spcAft>
                <a:spcPts val="0"/>
              </a:spcAft>
              <a:buNone/>
            </a:pPr>
            <a:endParaRPr sz="1200"/>
          </a:p>
          <a:p>
            <a:pPr marL="0" lvl="0" indent="0" algn="l" rtl="0">
              <a:spcBef>
                <a:spcPts val="0"/>
              </a:spcBef>
              <a:spcAft>
                <a:spcPts val="0"/>
              </a:spcAft>
              <a:buNone/>
            </a:pPr>
            <a:r>
              <a:rPr lang="en-US" sz="1200" b="0" i="0">
                <a:solidFill>
                  <a:schemeClr val="dk1"/>
                </a:solidFill>
                <a:latin typeface="Calibri"/>
                <a:ea typeface="Calibri"/>
                <a:cs typeface="Calibri"/>
                <a:sym typeface="Calibri"/>
              </a:rPr>
              <a:t>1,542</a:t>
            </a:r>
            <a:r>
              <a:rPr lang="en-US" sz="1200">
                <a:solidFill>
                  <a:srgbClr val="3C3772"/>
                </a:solidFill>
              </a:rPr>
              <a:t> Conference Attendees</a:t>
            </a:r>
            <a:endParaRPr/>
          </a:p>
          <a:p>
            <a:pPr marL="0" lvl="0" indent="0" algn="l" rtl="0">
              <a:spcBef>
                <a:spcPts val="0"/>
              </a:spcBef>
              <a:spcAft>
                <a:spcPts val="0"/>
              </a:spcAft>
              <a:buNone/>
            </a:pPr>
            <a:r>
              <a:rPr lang="en-US" sz="1200">
                <a:solidFill>
                  <a:srgbClr val="3C3772"/>
                </a:solidFill>
              </a:rPr>
              <a:t>18 Countries</a:t>
            </a:r>
            <a:endParaRPr/>
          </a:p>
          <a:p>
            <a:pPr marL="0" lvl="0" indent="0" algn="l" rtl="0">
              <a:spcBef>
                <a:spcPts val="0"/>
              </a:spcBef>
              <a:spcAft>
                <a:spcPts val="0"/>
              </a:spcAft>
              <a:buNone/>
            </a:pPr>
            <a:r>
              <a:rPr lang="en-US" sz="1200">
                <a:solidFill>
                  <a:srgbClr val="3C3772"/>
                </a:solidFill>
              </a:rPr>
              <a:t>44 Companies at EMEX</a:t>
            </a:r>
            <a:endParaRPr/>
          </a:p>
          <a:p>
            <a:pPr marL="0" lvl="0" indent="0" algn="l" rtl="0">
              <a:spcBef>
                <a:spcPts val="0"/>
              </a:spcBef>
              <a:spcAft>
                <a:spcPts val="0"/>
              </a:spcAft>
              <a:buNone/>
            </a:pPr>
            <a:endParaRPr/>
          </a:p>
        </p:txBody>
      </p:sp>
      <p:sp>
        <p:nvSpPr>
          <p:cNvPr id="327" name="Google Shape;327;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certification program was developed by a Professional Standards Advisory Council of subject matter experts representing all aspects of emergency management and related fields, and with input from organizations representing regulators and those who hire, supervise and fund emergency management programs such as FEMA, ICMA, ASPA, APWA and other professional organizations.</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235" name="Google Shape;23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4" name="Google Shape;10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100 each EM and GM, within last 10 years</a:t>
            </a:r>
            <a:endParaRPr/>
          </a:p>
          <a:p>
            <a:pPr marL="0" lvl="0" indent="0" algn="l" rtl="0">
              <a:spcBef>
                <a:spcPts val="0"/>
              </a:spcBef>
              <a:spcAft>
                <a:spcPts val="0"/>
              </a:spcAft>
              <a:buNone/>
            </a:pPr>
            <a:r>
              <a:rPr lang="en-US"/>
              <a:t>Additional letters allowed if candidate feels it would be helpful in their review</a:t>
            </a:r>
            <a:endParaRPr/>
          </a:p>
          <a:p>
            <a:pPr marL="0" lvl="0" indent="0" algn="l" rtl="0">
              <a:spcBef>
                <a:spcPts val="0"/>
              </a:spcBef>
              <a:spcAft>
                <a:spcPts val="0"/>
              </a:spcAft>
              <a:buNone/>
            </a:pPr>
            <a:r>
              <a:rPr lang="en-US"/>
              <a:t>75% correct for exam</a:t>
            </a:r>
            <a:endParaRPr/>
          </a:p>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ESSAY PROMPT: Should be easy given your experiences this year. “You are the new emergency manager for an organization. After reviewing existing plans, after action reports, and training records, your first task is to develop and present a written description of a specific problem and how you would solve it to enhance resiliency and provide for continuity.”</a:t>
            </a:r>
            <a:endParaRPr/>
          </a:p>
          <a:p>
            <a:pPr marL="0" lvl="0" indent="0" algn="l" rtl="0">
              <a:spcBef>
                <a:spcPts val="0"/>
              </a:spcBef>
              <a:spcAft>
                <a:spcPts val="0"/>
              </a:spcAft>
              <a:buNone/>
            </a:pPr>
            <a:endParaRPr/>
          </a:p>
        </p:txBody>
      </p:sp>
      <p:sp>
        <p:nvSpPr>
          <p:cNvPr id="272" name="Google Shape;27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FT, full-scale exercise or actual disaster (degree in EM reduces this requirement)</a:t>
            </a:r>
            <a:endParaRPr/>
          </a:p>
          <a:p>
            <a:pPr marL="0" lvl="0" indent="0" algn="l" rtl="0">
              <a:spcBef>
                <a:spcPts val="0"/>
              </a:spcBef>
              <a:spcAft>
                <a:spcPts val="0"/>
              </a:spcAft>
              <a:buNone/>
            </a:pPr>
            <a:endParaRPr/>
          </a:p>
          <a:p>
            <a:pPr marL="0" lvl="0" indent="0" algn="l" rtl="0">
              <a:spcBef>
                <a:spcPts val="0"/>
              </a:spcBef>
              <a:spcAft>
                <a:spcPts val="0"/>
              </a:spcAft>
              <a:buNone/>
            </a:pPr>
            <a:r>
              <a:rPr lang="en-US"/>
              <a:t>Caribbean education may substitute 2 years experience per year of university</a:t>
            </a:r>
            <a:endParaRPr/>
          </a:p>
        </p:txBody>
      </p:sp>
      <p:sp>
        <p:nvSpPr>
          <p:cNvPr id="279" name="Google Shape;27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i="0" u="none" strike="noStrike">
                <a:solidFill>
                  <a:srgbClr val="000000"/>
                </a:solidFill>
                <a:latin typeface="Calibri"/>
                <a:ea typeface="Calibri"/>
                <a:cs typeface="Calibri"/>
                <a:sym typeface="Calibri"/>
              </a:rPr>
              <a:t>Moving forward, IAEM will determine exam results using a scaled score reporting. Scaled scoring is a representation of the total number of correct answers a candidate has provided that has been converted into a standardized scale.</a:t>
            </a:r>
            <a:endParaRPr/>
          </a:p>
        </p:txBody>
      </p:sp>
      <p:sp>
        <p:nvSpPr>
          <p:cNvPr id="286" name="Google Shape;286;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were able to deliver a prep course to BVI in April 2017. we are grateful for Sharleen DeBreo and Dr. Evangeline Innes for allowing us to provide onsite work with their team to seek the Certification. </a:t>
            </a:r>
            <a:endParaRPr/>
          </a:p>
        </p:txBody>
      </p:sp>
      <p:sp>
        <p:nvSpPr>
          <p:cNvPr id="307" name="Google Shape;307;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Currently over 200 on the list but mentors need not be limited to those on the list – you can also request a CEM with whom you have a relationship</a:t>
            </a:r>
            <a:endParaRPr/>
          </a:p>
        </p:txBody>
      </p:sp>
      <p:sp>
        <p:nvSpPr>
          <p:cNvPr id="314" name="Google Shape;31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310515" lvl="0" indent="0" algn="l" rtl="0">
              <a:spcBef>
                <a:spcPts val="0"/>
              </a:spcBef>
              <a:spcAft>
                <a:spcPts val="0"/>
              </a:spcAft>
              <a:buClr>
                <a:schemeClr val="dk1"/>
              </a:buClr>
              <a:buSzPts val="1400"/>
              <a:buFont typeface="Calibri"/>
              <a:buNone/>
            </a:pPr>
            <a:r>
              <a:rPr lang="en-US" sz="1400"/>
              <a:t>You can connect with us on our various social media accounts and share your virtual conference!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p:txBody>
      </p:sp>
      <p:sp>
        <p:nvSpPr>
          <p:cNvPr id="343" name="Google Shape;343;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Since one of the components of our mission is to promote principles of emergency management, I wanted to take a moment to define them for you.</a:t>
            </a:r>
            <a:endParaRPr/>
          </a:p>
          <a:p>
            <a:pPr marL="0" lvl="0" indent="0" algn="l" rtl="0">
              <a:spcBef>
                <a:spcPts val="0"/>
              </a:spcBef>
              <a:spcAft>
                <a:spcPts val="0"/>
              </a:spcAft>
              <a:buNone/>
            </a:pPr>
            <a:r>
              <a:rPr lang="en-US"/>
              <a:t>(read slide).</a:t>
            </a:r>
            <a:endParaRPr/>
          </a:p>
          <a:p>
            <a:pPr marL="0" lvl="0" indent="0" algn="l" rtl="0">
              <a:spcBef>
                <a:spcPts val="0"/>
              </a:spcBef>
              <a:spcAft>
                <a:spcPts val="0"/>
              </a:spcAft>
              <a:buNone/>
            </a:pPr>
            <a:r>
              <a:rPr lang="en-US"/>
              <a:t>The programs that presented today have certainly demonstrated these principles while facing tremendous adversity and I applaud your work. </a:t>
            </a:r>
            <a:endParaRPr/>
          </a:p>
          <a:p>
            <a:pPr marL="0" lvl="0" indent="0" algn="l" rtl="0">
              <a:spcBef>
                <a:spcPts val="0"/>
              </a:spcBef>
              <a:spcAft>
                <a:spcPts val="0"/>
              </a:spcAft>
              <a:buNone/>
            </a:pPr>
            <a:r>
              <a:rPr lang="en-US"/>
              <a:t>IAEM’s mission is to support these principles.</a:t>
            </a:r>
            <a:endParaRPr/>
          </a:p>
        </p:txBody>
      </p:sp>
      <p:sp>
        <p:nvSpPr>
          <p:cNvPr id="120" name="Google Shape;12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
        <p:nvSpPr>
          <p:cNvPr id="128" name="Google Shape;128;p5:notes"/>
          <p:cNvSpPr>
            <a:spLocks noGrp="1" noRot="1" noChangeAspect="1"/>
          </p:cNvSpPr>
          <p:nvPr>
            <p:ph type="sldImg" idx="2"/>
          </p:nvPr>
        </p:nvSpPr>
        <p:spPr>
          <a:xfrm>
            <a:off x="1106488" y="698500"/>
            <a:ext cx="4645025" cy="34845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We use partnerships to accomplish our mission.  </a:t>
            </a:r>
            <a:endParaRPr/>
          </a:p>
          <a:p>
            <a:pPr marL="0" lvl="0" indent="0" algn="l" rtl="0">
              <a:spcBef>
                <a:spcPts val="0"/>
              </a:spcBef>
              <a:spcAft>
                <a:spcPts val="0"/>
              </a:spcAft>
              <a:buNone/>
            </a:pPr>
            <a:endParaRPr/>
          </a:p>
          <a:p>
            <a:pPr marL="0" lvl="0" indent="0" algn="l" rtl="0">
              <a:spcBef>
                <a:spcPts val="0"/>
              </a:spcBef>
              <a:spcAft>
                <a:spcPts val="0"/>
              </a:spcAft>
              <a:buNone/>
            </a:pPr>
            <a:r>
              <a:rPr lang="en-US"/>
              <a:t>Here are just a few of our IAEM partners, which also include state emergency management associations across the U.S.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Ad Hoc groups do not have enough members to be a Council but they are non-voting members on the Global Board</a:t>
            </a:r>
            <a:endParaRPr/>
          </a:p>
        </p:txBody>
      </p:sp>
      <p:sp>
        <p:nvSpPr>
          <p:cNvPr id="163" name="Google Shape;16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US"/>
              <a:t>Puerto Rico is part of IAEM-USA Region 2. We are currently offering a special membership rate for Puerto Rican emergency managers, which I will tell you more about in a few minutes.</a:t>
            </a:r>
            <a:endParaRPr/>
          </a:p>
        </p:txBody>
      </p:sp>
      <p:sp>
        <p:nvSpPr>
          <p:cNvPr id="170" name="Google Shape;1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4"/>
          <p:cNvSpPr txBox="1">
            <a:spLocks noGrp="1"/>
          </p:cNvSpPr>
          <p:nvPr>
            <p:ph type="ctrTitle"/>
          </p:nvPr>
        </p:nvSpPr>
        <p:spPr>
          <a:xfrm>
            <a:off x="1322921" y="1523999"/>
            <a:ext cx="6498158" cy="1724867"/>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9FC3E3"/>
              </a:buClr>
              <a:buSzPts val="6600"/>
              <a:buFont typeface="Noto Sans Symbols"/>
              <a:buNone/>
              <a:defRPr sz="6000" b="0" i="0">
                <a:solidFill>
                  <a:srgbClr val="19346B"/>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4"/>
          <p:cNvSpPr txBox="1">
            <a:spLocks noGrp="1"/>
          </p:cNvSpPr>
          <p:nvPr>
            <p:ph type="subTitle" idx="1"/>
          </p:nvPr>
        </p:nvSpPr>
        <p:spPr>
          <a:xfrm>
            <a:off x="1322921" y="3299012"/>
            <a:ext cx="6498159" cy="916641"/>
          </a:xfrm>
          <a:prstGeom prst="rect">
            <a:avLst/>
          </a:prstGeom>
          <a:noFill/>
          <a:ln>
            <a:noFill/>
          </a:ln>
        </p:spPr>
        <p:txBody>
          <a:bodyPr spcFirstLastPara="1" wrap="square" lIns="91425" tIns="45700" rIns="91425" bIns="45700" anchor="t" anchorCtr="0">
            <a:normAutofit/>
          </a:bodyPr>
          <a:lstStyle>
            <a:lvl1pPr lvl="0" algn="ctr">
              <a:spcBef>
                <a:spcPts val="300"/>
              </a:spcBef>
              <a:spcAft>
                <a:spcPts val="0"/>
              </a:spcAft>
              <a:buClr>
                <a:srgbClr val="9FC3E3"/>
              </a:buClr>
              <a:buSzPts val="1980"/>
              <a:buFont typeface="Noto Sans Symbols"/>
              <a:buNone/>
              <a:defRPr sz="1800">
                <a:solidFill>
                  <a:srgbClr val="888888"/>
                </a:solidFill>
                <a:latin typeface="Avenir"/>
                <a:ea typeface="Avenir"/>
                <a:cs typeface="Avenir"/>
                <a:sym typeface="Avenir"/>
              </a:defRPr>
            </a:lvl1pPr>
            <a:lvl2pPr lvl="1" algn="ctr">
              <a:spcBef>
                <a:spcPts val="600"/>
              </a:spcBef>
              <a:spcAft>
                <a:spcPts val="0"/>
              </a:spcAft>
              <a:buSzPts val="2420"/>
              <a:buNone/>
              <a:defRPr>
                <a:solidFill>
                  <a:srgbClr val="888888"/>
                </a:solidFill>
              </a:defRPr>
            </a:lvl2pPr>
            <a:lvl3pPr lvl="2" algn="ctr">
              <a:spcBef>
                <a:spcPts val="600"/>
              </a:spcBef>
              <a:spcAft>
                <a:spcPts val="0"/>
              </a:spcAft>
              <a:buSzPts val="2200"/>
              <a:buNone/>
              <a:defRPr>
                <a:solidFill>
                  <a:srgbClr val="888888"/>
                </a:solidFill>
              </a:defRPr>
            </a:lvl3pPr>
            <a:lvl4pPr lvl="3" algn="ctr">
              <a:spcBef>
                <a:spcPts val="600"/>
              </a:spcBef>
              <a:spcAft>
                <a:spcPts val="0"/>
              </a:spcAft>
              <a:buSzPts val="1980"/>
              <a:buNone/>
              <a:defRPr>
                <a:solidFill>
                  <a:srgbClr val="888888"/>
                </a:solidFill>
              </a:defRPr>
            </a:lvl4pPr>
            <a:lvl5pPr lvl="4" algn="ctr">
              <a:spcBef>
                <a:spcPts val="600"/>
              </a:spcBef>
              <a:spcAft>
                <a:spcPts val="0"/>
              </a:spcAft>
              <a:buSzPts val="1980"/>
              <a:buNone/>
              <a:defRPr>
                <a:solidFill>
                  <a:srgbClr val="888888"/>
                </a:solidFill>
              </a:defRPr>
            </a:lvl5pPr>
            <a:lvl6pPr lvl="5" algn="ctr">
              <a:spcBef>
                <a:spcPts val="360"/>
              </a:spcBef>
              <a:spcAft>
                <a:spcPts val="0"/>
              </a:spcAft>
              <a:buSzPts val="1980"/>
              <a:buNone/>
              <a:defRPr>
                <a:solidFill>
                  <a:srgbClr val="888888"/>
                </a:solidFill>
              </a:defRPr>
            </a:lvl6pPr>
            <a:lvl7pPr lvl="6" algn="ctr">
              <a:spcBef>
                <a:spcPts val="360"/>
              </a:spcBef>
              <a:spcAft>
                <a:spcPts val="0"/>
              </a:spcAft>
              <a:buSzPts val="1980"/>
              <a:buNone/>
              <a:defRPr>
                <a:solidFill>
                  <a:srgbClr val="888888"/>
                </a:solidFill>
              </a:defRPr>
            </a:lvl7pPr>
            <a:lvl8pPr lvl="7" algn="ctr">
              <a:spcBef>
                <a:spcPts val="360"/>
              </a:spcBef>
              <a:spcAft>
                <a:spcPts val="0"/>
              </a:spcAft>
              <a:buSzPts val="1980"/>
              <a:buNone/>
              <a:defRPr>
                <a:solidFill>
                  <a:srgbClr val="888888"/>
                </a:solidFill>
              </a:defRPr>
            </a:lvl8pPr>
            <a:lvl9pPr lvl="8" algn="ctr">
              <a:spcBef>
                <a:spcPts val="360"/>
              </a:spcBef>
              <a:spcAft>
                <a:spcPts val="0"/>
              </a:spcAft>
              <a:buSzPts val="1980"/>
              <a:buNone/>
              <a:defRPr>
                <a:solidFill>
                  <a:srgbClr val="888888"/>
                </a:solidFill>
              </a:defRPr>
            </a:lvl9pPr>
          </a:lstStyle>
          <a:p>
            <a:endParaRPr/>
          </a:p>
        </p:txBody>
      </p:sp>
      <p:sp>
        <p:nvSpPr>
          <p:cNvPr id="20" name="Google Shape;20;p34"/>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4"/>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74"/>
        <p:cNvGrpSpPr/>
        <p:nvPr/>
      </p:nvGrpSpPr>
      <p:grpSpPr>
        <a:xfrm>
          <a:off x="0" y="0"/>
          <a:ext cx="0" cy="0"/>
          <a:chOff x="0" y="0"/>
          <a:chExt cx="0" cy="0"/>
        </a:xfrm>
      </p:grpSpPr>
      <p:sp>
        <p:nvSpPr>
          <p:cNvPr id="75" name="Google Shape;75;p43"/>
          <p:cNvSpPr txBox="1">
            <a:spLocks noGrp="1"/>
          </p:cNvSpPr>
          <p:nvPr>
            <p:ph type="title"/>
          </p:nvPr>
        </p:nvSpPr>
        <p:spPr>
          <a:xfrm>
            <a:off x="533398" y="611872"/>
            <a:ext cx="4079545" cy="11620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19346B"/>
              </a:buClr>
              <a:buSzPts val="4600"/>
              <a:buFont typeface="Arial"/>
              <a:buNone/>
              <a:defRPr sz="4600" b="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3"/>
          <p:cNvSpPr txBox="1">
            <a:spLocks noGrp="1"/>
          </p:cNvSpPr>
          <p:nvPr>
            <p:ph type="body" idx="1"/>
          </p:nvPr>
        </p:nvSpPr>
        <p:spPr>
          <a:xfrm>
            <a:off x="533398" y="1787856"/>
            <a:ext cx="4079545" cy="3720152"/>
          </a:xfrm>
          <a:prstGeom prst="rect">
            <a:avLst/>
          </a:prstGeom>
          <a:noFill/>
          <a:ln>
            <a:noFill/>
          </a:ln>
        </p:spPr>
        <p:txBody>
          <a:bodyPr spcFirstLastPara="1" wrap="square" lIns="91425" tIns="45700" rIns="91425" bIns="45700" anchor="t" anchorCtr="0">
            <a:normAutofit/>
          </a:bodyPr>
          <a:lstStyle>
            <a:lvl1pPr marL="457200" lvl="0" indent="-228600" algn="ctr">
              <a:spcBef>
                <a:spcPts val="600"/>
              </a:spcBef>
              <a:spcAft>
                <a:spcPts val="0"/>
              </a:spcAft>
              <a:buSzPts val="1980"/>
              <a:buNone/>
              <a:defRPr sz="1800"/>
            </a:lvl1pPr>
            <a:lvl2pPr marL="914400" lvl="1" indent="-228600" algn="l">
              <a:spcBef>
                <a:spcPts val="600"/>
              </a:spcBef>
              <a:spcAft>
                <a:spcPts val="0"/>
              </a:spcAft>
              <a:buSzPts val="1320"/>
              <a:buNone/>
              <a:defRPr sz="1200"/>
            </a:lvl2pPr>
            <a:lvl3pPr marL="1371600" lvl="2" indent="-228600" algn="l">
              <a:spcBef>
                <a:spcPts val="600"/>
              </a:spcBef>
              <a:spcAft>
                <a:spcPts val="0"/>
              </a:spcAft>
              <a:buSzPts val="1100"/>
              <a:buNone/>
              <a:defRPr sz="1000"/>
            </a:lvl3pPr>
            <a:lvl4pPr marL="1828800" lvl="3" indent="-228600" algn="l">
              <a:spcBef>
                <a:spcPts val="600"/>
              </a:spcBef>
              <a:spcAft>
                <a:spcPts val="0"/>
              </a:spcAft>
              <a:buSzPts val="990"/>
              <a:buNone/>
              <a:defRPr sz="900"/>
            </a:lvl4pPr>
            <a:lvl5pPr marL="2286000" lvl="4" indent="-228600" algn="l">
              <a:spcBef>
                <a:spcPts val="600"/>
              </a:spcBef>
              <a:spcAft>
                <a:spcPts val="0"/>
              </a:spcAft>
              <a:buSzPts val="990"/>
              <a:buNone/>
              <a:defRPr sz="900"/>
            </a:lvl5pPr>
            <a:lvl6pPr marL="2743200" lvl="5" indent="-228600" algn="l">
              <a:spcBef>
                <a:spcPts val="180"/>
              </a:spcBef>
              <a:spcAft>
                <a:spcPts val="0"/>
              </a:spcAft>
              <a:buSzPts val="990"/>
              <a:buNone/>
              <a:defRPr sz="900"/>
            </a:lvl6pPr>
            <a:lvl7pPr marL="3200400" lvl="6" indent="-228600" algn="l">
              <a:spcBef>
                <a:spcPts val="180"/>
              </a:spcBef>
              <a:spcAft>
                <a:spcPts val="0"/>
              </a:spcAft>
              <a:buSzPts val="990"/>
              <a:buNone/>
              <a:defRPr sz="900"/>
            </a:lvl7pPr>
            <a:lvl8pPr marL="3657600" lvl="7" indent="-228600" algn="l">
              <a:spcBef>
                <a:spcPts val="180"/>
              </a:spcBef>
              <a:spcAft>
                <a:spcPts val="0"/>
              </a:spcAft>
              <a:buSzPts val="990"/>
              <a:buNone/>
              <a:defRPr sz="900"/>
            </a:lvl8pPr>
            <a:lvl9pPr marL="4114800" lvl="8" indent="-228600" algn="l">
              <a:spcBef>
                <a:spcPts val="180"/>
              </a:spcBef>
              <a:spcAft>
                <a:spcPts val="0"/>
              </a:spcAft>
              <a:buSzPts val="990"/>
              <a:buNone/>
              <a:defRPr sz="900"/>
            </a:lvl9pPr>
          </a:lstStyle>
          <a:p>
            <a:endParaRPr/>
          </a:p>
        </p:txBody>
      </p:sp>
      <p:sp>
        <p:nvSpPr>
          <p:cNvPr id="77" name="Google Shape;77;p43"/>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3"/>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3"/>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80" name="Google Shape;80;p43"/>
          <p:cNvSpPr>
            <a:spLocks noGrp="1"/>
          </p:cNvSpPr>
          <p:nvPr>
            <p:ph type="pic" idx="2"/>
          </p:nvPr>
        </p:nvSpPr>
        <p:spPr>
          <a:xfrm>
            <a:off x="5090617" y="359392"/>
            <a:ext cx="3657600" cy="5318077"/>
          </a:xfrm>
          <a:prstGeom prst="rect">
            <a:avLst/>
          </a:prstGeom>
          <a:noFill/>
          <a:ln w="9525" cap="flat" cmpd="sng">
            <a:solidFill>
              <a:schemeClr val="lt1"/>
            </a:solidFill>
            <a:prstDash val="solid"/>
            <a:round/>
            <a:headEnd type="none" w="sm" len="sm"/>
            <a:tailEnd type="none" w="sm" len="sm"/>
          </a:ln>
          <a:effectLst>
            <a:outerShdw blurRad="63500" sx="100500" sy="100500" algn="ctr" rotWithShape="0">
              <a:srgbClr val="000000">
                <a:alpha val="49803"/>
              </a:srgbClr>
            </a:outerShdw>
          </a:effectLst>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44"/>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19346B"/>
              </a:buClr>
              <a:buSzPts val="4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4"/>
          <p:cNvSpPr txBox="1">
            <a:spLocks noGrp="1"/>
          </p:cNvSpPr>
          <p:nvPr>
            <p:ph type="body" idx="1"/>
          </p:nvPr>
        </p:nvSpPr>
        <p:spPr>
          <a:xfrm rot="5400000">
            <a:off x="2398713" y="-249237"/>
            <a:ext cx="4343400" cy="8042276"/>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SzPts val="1980"/>
              <a:buChar char="⚫"/>
              <a:defRPr/>
            </a:lvl1pPr>
            <a:lvl2pPr marL="914400" lvl="1" indent="-354330" algn="l">
              <a:spcBef>
                <a:spcPts val="600"/>
              </a:spcBef>
              <a:spcAft>
                <a:spcPts val="0"/>
              </a:spcAft>
              <a:buSzPts val="1980"/>
              <a:buChar char="⚫"/>
              <a:defRPr/>
            </a:lvl2pPr>
            <a:lvl3pPr marL="1371600" lvl="2" indent="-354330" algn="l">
              <a:spcBef>
                <a:spcPts val="600"/>
              </a:spcBef>
              <a:spcAft>
                <a:spcPts val="0"/>
              </a:spcAft>
              <a:buSzPts val="1980"/>
              <a:buChar char="⚫"/>
              <a:defRPr/>
            </a:lvl3pPr>
            <a:lvl4pPr marL="1828800" lvl="3" indent="-354330" algn="l">
              <a:spcBef>
                <a:spcPts val="600"/>
              </a:spcBef>
              <a:spcAft>
                <a:spcPts val="0"/>
              </a:spcAft>
              <a:buSzPts val="1980"/>
              <a:buChar char="⚫"/>
              <a:defRPr/>
            </a:lvl4pPr>
            <a:lvl5pPr marL="2286000" lvl="4" indent="-354329" algn="l">
              <a:spcBef>
                <a:spcPts val="600"/>
              </a:spcBef>
              <a:spcAft>
                <a:spcPts val="0"/>
              </a:spcAft>
              <a:buSzPts val="1980"/>
              <a:buChar char="⚫"/>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
        <p:nvSpPr>
          <p:cNvPr id="84" name="Google Shape;84;p44"/>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4"/>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4"/>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45"/>
          <p:cNvSpPr txBox="1">
            <a:spLocks noGrp="1"/>
          </p:cNvSpPr>
          <p:nvPr>
            <p:ph type="title"/>
          </p:nvPr>
        </p:nvSpPr>
        <p:spPr>
          <a:xfrm rot="5400000">
            <a:off x="5344142" y="2393951"/>
            <a:ext cx="5575300" cy="15240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19346B"/>
              </a:buClr>
              <a:buSzPts val="4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45"/>
          <p:cNvSpPr txBox="1">
            <a:spLocks noGrp="1"/>
          </p:cNvSpPr>
          <p:nvPr>
            <p:ph type="body" idx="1"/>
          </p:nvPr>
        </p:nvSpPr>
        <p:spPr>
          <a:xfrm rot="5400000">
            <a:off x="1106487" y="-188912"/>
            <a:ext cx="5575300" cy="6689726"/>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SzPts val="1980"/>
              <a:buChar char="⚫"/>
              <a:defRPr/>
            </a:lvl1pPr>
            <a:lvl2pPr marL="914400" lvl="1" indent="-354330" algn="l">
              <a:spcBef>
                <a:spcPts val="600"/>
              </a:spcBef>
              <a:spcAft>
                <a:spcPts val="0"/>
              </a:spcAft>
              <a:buSzPts val="1980"/>
              <a:buChar char="⚫"/>
              <a:defRPr/>
            </a:lvl2pPr>
            <a:lvl3pPr marL="1371600" lvl="2" indent="-354330" algn="l">
              <a:spcBef>
                <a:spcPts val="600"/>
              </a:spcBef>
              <a:spcAft>
                <a:spcPts val="0"/>
              </a:spcAft>
              <a:buSzPts val="1980"/>
              <a:buChar char="⚫"/>
              <a:defRPr/>
            </a:lvl3pPr>
            <a:lvl4pPr marL="1828800" lvl="3" indent="-354330" algn="l">
              <a:spcBef>
                <a:spcPts val="600"/>
              </a:spcBef>
              <a:spcAft>
                <a:spcPts val="0"/>
              </a:spcAft>
              <a:buSzPts val="1980"/>
              <a:buChar char="⚫"/>
              <a:defRPr/>
            </a:lvl4pPr>
            <a:lvl5pPr marL="2286000" lvl="4" indent="-354329" algn="l">
              <a:spcBef>
                <a:spcPts val="600"/>
              </a:spcBef>
              <a:spcAft>
                <a:spcPts val="0"/>
              </a:spcAft>
              <a:buSzPts val="1980"/>
              <a:buChar char="⚫"/>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
        <p:nvSpPr>
          <p:cNvPr id="90" name="Google Shape;90;p45"/>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5"/>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5"/>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35"/>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19346B"/>
              </a:buClr>
              <a:buSzPts val="4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35"/>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lvl1pPr marL="457200" lvl="0" indent="-354330" algn="l">
              <a:spcBef>
                <a:spcPts val="2000"/>
              </a:spcBef>
              <a:spcAft>
                <a:spcPts val="0"/>
              </a:spcAft>
              <a:buSzPts val="1980"/>
              <a:buChar char="⚫"/>
              <a:defRPr/>
            </a:lvl1pPr>
            <a:lvl2pPr marL="914400" lvl="1" indent="-354330" algn="l">
              <a:spcBef>
                <a:spcPts val="600"/>
              </a:spcBef>
              <a:spcAft>
                <a:spcPts val="0"/>
              </a:spcAft>
              <a:buSzPts val="1980"/>
              <a:buChar char="⚫"/>
              <a:defRPr/>
            </a:lvl2pPr>
            <a:lvl3pPr marL="1371600" lvl="2" indent="-354330" algn="l">
              <a:spcBef>
                <a:spcPts val="600"/>
              </a:spcBef>
              <a:spcAft>
                <a:spcPts val="0"/>
              </a:spcAft>
              <a:buSzPts val="1980"/>
              <a:buChar char="⚫"/>
              <a:defRPr/>
            </a:lvl3pPr>
            <a:lvl4pPr marL="1828800" lvl="3" indent="-354330" algn="l">
              <a:spcBef>
                <a:spcPts val="600"/>
              </a:spcBef>
              <a:spcAft>
                <a:spcPts val="0"/>
              </a:spcAft>
              <a:buSzPts val="1980"/>
              <a:buChar char="⚫"/>
              <a:defRPr/>
            </a:lvl4pPr>
            <a:lvl5pPr marL="2286000" lvl="4" indent="-354329" algn="l">
              <a:spcBef>
                <a:spcPts val="600"/>
              </a:spcBef>
              <a:spcAft>
                <a:spcPts val="0"/>
              </a:spcAft>
              <a:buSzPts val="1980"/>
              <a:buChar char="⚫"/>
              <a:defRPr/>
            </a:lvl5pPr>
            <a:lvl6pPr marL="2743200" lvl="5" indent="-354329" algn="l">
              <a:spcBef>
                <a:spcPts val="360"/>
              </a:spcBef>
              <a:spcAft>
                <a:spcPts val="0"/>
              </a:spcAft>
              <a:buSzPts val="1980"/>
              <a:buChar char="⚫"/>
              <a:defRPr/>
            </a:lvl6pPr>
            <a:lvl7pPr marL="3200400" lvl="6" indent="-354329" algn="l">
              <a:spcBef>
                <a:spcPts val="360"/>
              </a:spcBef>
              <a:spcAft>
                <a:spcPts val="0"/>
              </a:spcAft>
              <a:buSzPts val="1980"/>
              <a:buChar char="⚫"/>
              <a:defRPr/>
            </a:lvl7pPr>
            <a:lvl8pPr marL="3657600" lvl="7" indent="-354329" algn="l">
              <a:spcBef>
                <a:spcPts val="360"/>
              </a:spcBef>
              <a:spcAft>
                <a:spcPts val="0"/>
              </a:spcAft>
              <a:buSzPts val="1980"/>
              <a:buChar char="⚫"/>
              <a:defRPr/>
            </a:lvl8pPr>
            <a:lvl9pPr marL="4114800" lvl="8" indent="-354329" algn="l">
              <a:spcBef>
                <a:spcPts val="360"/>
              </a:spcBef>
              <a:spcAft>
                <a:spcPts val="0"/>
              </a:spcAft>
              <a:buSzPts val="1980"/>
              <a:buChar char="⚫"/>
              <a:defRPr/>
            </a:lvl9pPr>
          </a:lstStyle>
          <a:p>
            <a:endParaRPr/>
          </a:p>
        </p:txBody>
      </p:sp>
      <p:sp>
        <p:nvSpPr>
          <p:cNvPr id="26" name="Google Shape;26;p35"/>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5"/>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5"/>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36"/>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19346B"/>
              </a:buClr>
              <a:buSzPts val="4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36"/>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6"/>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37"/>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19346B"/>
              </a:buClr>
              <a:buSzPts val="4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7"/>
          <p:cNvSpPr txBox="1">
            <a:spLocks noGrp="1"/>
          </p:cNvSpPr>
          <p:nvPr>
            <p:ph type="body" idx="1"/>
          </p:nvPr>
        </p:nvSpPr>
        <p:spPr>
          <a:xfrm>
            <a:off x="549275" y="1600201"/>
            <a:ext cx="3840480" cy="4343400"/>
          </a:xfrm>
          <a:prstGeom prst="rect">
            <a:avLst/>
          </a:prstGeom>
          <a:noFill/>
          <a:ln>
            <a:noFill/>
          </a:ln>
        </p:spPr>
        <p:txBody>
          <a:bodyPr spcFirstLastPara="1" wrap="square" lIns="91425" tIns="45700" rIns="91425" bIns="45700" anchor="t" anchorCtr="0">
            <a:normAutofit/>
          </a:bodyPr>
          <a:lstStyle>
            <a:lvl1pPr marL="457200" lvl="0" indent="-368300" algn="l">
              <a:spcBef>
                <a:spcPts val="1600"/>
              </a:spcBef>
              <a:spcAft>
                <a:spcPts val="0"/>
              </a:spcAft>
              <a:buSzPts val="2200"/>
              <a:buChar char="⚫"/>
              <a:defRPr sz="2000"/>
            </a:lvl1pPr>
            <a:lvl2pPr marL="914400" lvl="1" indent="-354330" algn="l">
              <a:spcBef>
                <a:spcPts val="600"/>
              </a:spcBef>
              <a:spcAft>
                <a:spcPts val="0"/>
              </a:spcAft>
              <a:buSzPts val="1980"/>
              <a:buChar char="⚫"/>
              <a:defRPr sz="18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54329" algn="l">
              <a:spcBef>
                <a:spcPts val="360"/>
              </a:spcBef>
              <a:spcAft>
                <a:spcPts val="0"/>
              </a:spcAft>
              <a:buSzPts val="1980"/>
              <a:buChar char="⚫"/>
              <a:defRPr sz="1800"/>
            </a:lvl6pPr>
            <a:lvl7pPr marL="3200400" lvl="6" indent="-354329" algn="l">
              <a:spcBef>
                <a:spcPts val="360"/>
              </a:spcBef>
              <a:spcAft>
                <a:spcPts val="0"/>
              </a:spcAft>
              <a:buSzPts val="1980"/>
              <a:buChar char="⚫"/>
              <a:defRPr sz="1800"/>
            </a:lvl7pPr>
            <a:lvl8pPr marL="3657600" lvl="7" indent="-354329" algn="l">
              <a:spcBef>
                <a:spcPts val="360"/>
              </a:spcBef>
              <a:spcAft>
                <a:spcPts val="0"/>
              </a:spcAft>
              <a:buSzPts val="1980"/>
              <a:buChar char="⚫"/>
              <a:defRPr sz="1800"/>
            </a:lvl8pPr>
            <a:lvl9pPr marL="4114800" lvl="8" indent="-354329" algn="l">
              <a:spcBef>
                <a:spcPts val="360"/>
              </a:spcBef>
              <a:spcAft>
                <a:spcPts val="0"/>
              </a:spcAft>
              <a:buSzPts val="1980"/>
              <a:buChar char="⚫"/>
              <a:defRPr sz="1800"/>
            </a:lvl9pPr>
          </a:lstStyle>
          <a:p>
            <a:endParaRPr/>
          </a:p>
        </p:txBody>
      </p:sp>
      <p:sp>
        <p:nvSpPr>
          <p:cNvPr id="37" name="Google Shape;37;p37"/>
          <p:cNvSpPr txBox="1">
            <a:spLocks noGrp="1"/>
          </p:cNvSpPr>
          <p:nvPr>
            <p:ph type="body" idx="2"/>
          </p:nvPr>
        </p:nvSpPr>
        <p:spPr>
          <a:xfrm>
            <a:off x="4751071" y="1600201"/>
            <a:ext cx="3840480" cy="4343400"/>
          </a:xfrm>
          <a:prstGeom prst="rect">
            <a:avLst/>
          </a:prstGeom>
          <a:noFill/>
          <a:ln>
            <a:noFill/>
          </a:ln>
        </p:spPr>
        <p:txBody>
          <a:bodyPr spcFirstLastPara="1" wrap="square" lIns="91425" tIns="45700" rIns="91425" bIns="45700" anchor="t" anchorCtr="0">
            <a:normAutofit/>
          </a:bodyPr>
          <a:lstStyle>
            <a:lvl1pPr marL="457200" lvl="0" indent="-368300" algn="l">
              <a:spcBef>
                <a:spcPts val="1600"/>
              </a:spcBef>
              <a:spcAft>
                <a:spcPts val="0"/>
              </a:spcAft>
              <a:buSzPts val="2200"/>
              <a:buChar char="⚫"/>
              <a:defRPr sz="2000"/>
            </a:lvl1pPr>
            <a:lvl2pPr marL="914400" lvl="1" indent="-354330" algn="l">
              <a:spcBef>
                <a:spcPts val="600"/>
              </a:spcBef>
              <a:spcAft>
                <a:spcPts val="0"/>
              </a:spcAft>
              <a:buSzPts val="1980"/>
              <a:buChar char="⚫"/>
              <a:defRPr sz="18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54329" algn="l">
              <a:spcBef>
                <a:spcPts val="360"/>
              </a:spcBef>
              <a:spcAft>
                <a:spcPts val="0"/>
              </a:spcAft>
              <a:buSzPts val="1980"/>
              <a:buChar char="⚫"/>
              <a:defRPr sz="1800"/>
            </a:lvl6pPr>
            <a:lvl7pPr marL="3200400" lvl="6" indent="-354329" algn="l">
              <a:spcBef>
                <a:spcPts val="360"/>
              </a:spcBef>
              <a:spcAft>
                <a:spcPts val="0"/>
              </a:spcAft>
              <a:buSzPts val="1980"/>
              <a:buChar char="⚫"/>
              <a:defRPr sz="1800"/>
            </a:lvl7pPr>
            <a:lvl8pPr marL="3657600" lvl="7" indent="-354329" algn="l">
              <a:spcBef>
                <a:spcPts val="360"/>
              </a:spcBef>
              <a:spcAft>
                <a:spcPts val="0"/>
              </a:spcAft>
              <a:buSzPts val="1980"/>
              <a:buChar char="⚫"/>
              <a:defRPr sz="1800"/>
            </a:lvl8pPr>
            <a:lvl9pPr marL="4114800" lvl="8" indent="-354329" algn="l">
              <a:spcBef>
                <a:spcPts val="360"/>
              </a:spcBef>
              <a:spcAft>
                <a:spcPts val="0"/>
              </a:spcAft>
              <a:buSzPts val="1980"/>
              <a:buChar char="⚫"/>
              <a:defRPr sz="1800"/>
            </a:lvl9pPr>
          </a:lstStyle>
          <a:p>
            <a:endParaRPr/>
          </a:p>
        </p:txBody>
      </p:sp>
      <p:sp>
        <p:nvSpPr>
          <p:cNvPr id="38" name="Google Shape;38;p37"/>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7"/>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7"/>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38"/>
          <p:cNvSpPr txBox="1">
            <a:spLocks noGrp="1"/>
          </p:cNvSpPr>
          <p:nvPr>
            <p:ph type="title"/>
          </p:nvPr>
        </p:nvSpPr>
        <p:spPr>
          <a:xfrm>
            <a:off x="549275" y="2403144"/>
            <a:ext cx="8056563" cy="136207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19346B"/>
              </a:buClr>
              <a:buSzPts val="4600"/>
              <a:buFont typeface="Arial"/>
              <a:buNone/>
              <a:defRPr sz="4600" b="0" cap="none">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8"/>
          <p:cNvSpPr txBox="1">
            <a:spLocks noGrp="1"/>
          </p:cNvSpPr>
          <p:nvPr>
            <p:ph type="body" idx="1"/>
          </p:nvPr>
        </p:nvSpPr>
        <p:spPr>
          <a:xfrm>
            <a:off x="549275" y="3736005"/>
            <a:ext cx="8056563" cy="1500187"/>
          </a:xfrm>
          <a:prstGeom prst="rect">
            <a:avLst/>
          </a:prstGeom>
          <a:noFill/>
          <a:ln>
            <a:noFill/>
          </a:ln>
        </p:spPr>
        <p:txBody>
          <a:bodyPr spcFirstLastPara="1" wrap="square" lIns="91425" tIns="45700" rIns="91425" bIns="45700" anchor="t" anchorCtr="0">
            <a:normAutofit/>
          </a:bodyPr>
          <a:lstStyle>
            <a:lvl1pPr marL="457200" lvl="0" indent="-228600" algn="ctr">
              <a:spcBef>
                <a:spcPts val="300"/>
              </a:spcBef>
              <a:spcAft>
                <a:spcPts val="0"/>
              </a:spcAft>
              <a:buSzPts val="1980"/>
              <a:buNone/>
              <a:defRPr sz="1800">
                <a:solidFill>
                  <a:srgbClr val="888888"/>
                </a:solidFill>
              </a:defRPr>
            </a:lvl1pPr>
            <a:lvl2pPr marL="914400" lvl="1" indent="-228600" algn="l">
              <a:spcBef>
                <a:spcPts val="600"/>
              </a:spcBef>
              <a:spcAft>
                <a:spcPts val="0"/>
              </a:spcAft>
              <a:buSzPts val="1980"/>
              <a:buNone/>
              <a:defRPr sz="1800">
                <a:solidFill>
                  <a:srgbClr val="888888"/>
                </a:solidFill>
              </a:defRPr>
            </a:lvl2pPr>
            <a:lvl3pPr marL="1371600" lvl="2" indent="-228600" algn="l">
              <a:spcBef>
                <a:spcPts val="600"/>
              </a:spcBef>
              <a:spcAft>
                <a:spcPts val="0"/>
              </a:spcAft>
              <a:buSzPts val="1760"/>
              <a:buNone/>
              <a:defRPr sz="1600">
                <a:solidFill>
                  <a:srgbClr val="888888"/>
                </a:solidFill>
              </a:defRPr>
            </a:lvl3pPr>
            <a:lvl4pPr marL="1828800" lvl="3" indent="-228600" algn="l">
              <a:spcBef>
                <a:spcPts val="600"/>
              </a:spcBef>
              <a:spcAft>
                <a:spcPts val="0"/>
              </a:spcAft>
              <a:buSzPts val="1540"/>
              <a:buNone/>
              <a:defRPr sz="1400">
                <a:solidFill>
                  <a:srgbClr val="888888"/>
                </a:solidFill>
              </a:defRPr>
            </a:lvl4pPr>
            <a:lvl5pPr marL="2286000" lvl="4" indent="-228600" algn="l">
              <a:spcBef>
                <a:spcPts val="600"/>
              </a:spcBef>
              <a:spcAft>
                <a:spcPts val="0"/>
              </a:spcAft>
              <a:buSzPts val="1540"/>
              <a:buNone/>
              <a:defRPr sz="1400">
                <a:solidFill>
                  <a:srgbClr val="888888"/>
                </a:solidFill>
              </a:defRPr>
            </a:lvl5pPr>
            <a:lvl6pPr marL="2743200" lvl="5" indent="-228600" algn="l">
              <a:spcBef>
                <a:spcPts val="280"/>
              </a:spcBef>
              <a:spcAft>
                <a:spcPts val="0"/>
              </a:spcAft>
              <a:buSzPts val="1540"/>
              <a:buNone/>
              <a:defRPr sz="1400">
                <a:solidFill>
                  <a:srgbClr val="888888"/>
                </a:solidFill>
              </a:defRPr>
            </a:lvl6pPr>
            <a:lvl7pPr marL="3200400" lvl="6" indent="-228600" algn="l">
              <a:spcBef>
                <a:spcPts val="280"/>
              </a:spcBef>
              <a:spcAft>
                <a:spcPts val="0"/>
              </a:spcAft>
              <a:buSzPts val="1540"/>
              <a:buNone/>
              <a:defRPr sz="1400">
                <a:solidFill>
                  <a:srgbClr val="888888"/>
                </a:solidFill>
              </a:defRPr>
            </a:lvl7pPr>
            <a:lvl8pPr marL="3657600" lvl="7" indent="-228600" algn="l">
              <a:spcBef>
                <a:spcPts val="280"/>
              </a:spcBef>
              <a:spcAft>
                <a:spcPts val="0"/>
              </a:spcAft>
              <a:buSzPts val="1540"/>
              <a:buNone/>
              <a:defRPr sz="1400">
                <a:solidFill>
                  <a:srgbClr val="888888"/>
                </a:solidFill>
              </a:defRPr>
            </a:lvl8pPr>
            <a:lvl9pPr marL="4114800" lvl="8" indent="-228600" algn="l">
              <a:spcBef>
                <a:spcPts val="280"/>
              </a:spcBef>
              <a:spcAft>
                <a:spcPts val="0"/>
              </a:spcAft>
              <a:buSzPts val="1540"/>
              <a:buNone/>
              <a:defRPr sz="1400">
                <a:solidFill>
                  <a:srgbClr val="888888"/>
                </a:solidFill>
              </a:defRPr>
            </a:lvl9pPr>
          </a:lstStyle>
          <a:p>
            <a:endParaRPr/>
          </a:p>
        </p:txBody>
      </p:sp>
      <p:sp>
        <p:nvSpPr>
          <p:cNvPr id="44" name="Google Shape;44;p38"/>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8"/>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8"/>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47"/>
        <p:cNvGrpSpPr/>
        <p:nvPr/>
      </p:nvGrpSpPr>
      <p:grpSpPr>
        <a:xfrm>
          <a:off x="0" y="0"/>
          <a:ext cx="0" cy="0"/>
          <a:chOff x="0" y="0"/>
          <a:chExt cx="0" cy="0"/>
        </a:xfrm>
      </p:grpSpPr>
      <p:sp>
        <p:nvSpPr>
          <p:cNvPr id="48" name="Google Shape;48;p39"/>
          <p:cNvSpPr txBox="1">
            <a:spLocks noGrp="1"/>
          </p:cNvSpPr>
          <p:nvPr>
            <p:ph type="ctrTitle"/>
          </p:nvPr>
        </p:nvSpPr>
        <p:spPr>
          <a:xfrm>
            <a:off x="363538" y="3352801"/>
            <a:ext cx="8416925" cy="1470025"/>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19346B"/>
              </a:buClr>
              <a:buSzPts val="4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9"/>
          <p:cNvSpPr txBox="1">
            <a:spLocks noGrp="1"/>
          </p:cNvSpPr>
          <p:nvPr>
            <p:ph type="subTitle" idx="1"/>
          </p:nvPr>
        </p:nvSpPr>
        <p:spPr>
          <a:xfrm>
            <a:off x="363538" y="4771029"/>
            <a:ext cx="8416925" cy="972671"/>
          </a:xfrm>
          <a:prstGeom prst="rect">
            <a:avLst/>
          </a:prstGeom>
          <a:noFill/>
          <a:ln>
            <a:noFill/>
          </a:ln>
        </p:spPr>
        <p:txBody>
          <a:bodyPr spcFirstLastPara="1" wrap="square" lIns="91425" tIns="45700" rIns="91425" bIns="45700" anchor="t" anchorCtr="0">
            <a:normAutofit/>
          </a:bodyPr>
          <a:lstStyle>
            <a:lvl1pPr lvl="0" algn="ctr">
              <a:spcBef>
                <a:spcPts val="300"/>
              </a:spcBef>
              <a:spcAft>
                <a:spcPts val="0"/>
              </a:spcAft>
              <a:buSzPts val="1980"/>
              <a:buNone/>
              <a:defRPr sz="1800">
                <a:solidFill>
                  <a:srgbClr val="888888"/>
                </a:solidFill>
              </a:defRPr>
            </a:lvl1pPr>
            <a:lvl2pPr lvl="1" algn="ctr">
              <a:spcBef>
                <a:spcPts val="600"/>
              </a:spcBef>
              <a:spcAft>
                <a:spcPts val="0"/>
              </a:spcAft>
              <a:buSzPts val="2420"/>
              <a:buNone/>
              <a:defRPr>
                <a:solidFill>
                  <a:srgbClr val="888888"/>
                </a:solidFill>
              </a:defRPr>
            </a:lvl2pPr>
            <a:lvl3pPr lvl="2" algn="ctr">
              <a:spcBef>
                <a:spcPts val="600"/>
              </a:spcBef>
              <a:spcAft>
                <a:spcPts val="0"/>
              </a:spcAft>
              <a:buSzPts val="2200"/>
              <a:buNone/>
              <a:defRPr>
                <a:solidFill>
                  <a:srgbClr val="888888"/>
                </a:solidFill>
              </a:defRPr>
            </a:lvl3pPr>
            <a:lvl4pPr lvl="3" algn="ctr">
              <a:spcBef>
                <a:spcPts val="600"/>
              </a:spcBef>
              <a:spcAft>
                <a:spcPts val="0"/>
              </a:spcAft>
              <a:buSzPts val="1980"/>
              <a:buNone/>
              <a:defRPr>
                <a:solidFill>
                  <a:srgbClr val="888888"/>
                </a:solidFill>
              </a:defRPr>
            </a:lvl4pPr>
            <a:lvl5pPr lvl="4" algn="ctr">
              <a:spcBef>
                <a:spcPts val="600"/>
              </a:spcBef>
              <a:spcAft>
                <a:spcPts val="0"/>
              </a:spcAft>
              <a:buSzPts val="1980"/>
              <a:buNone/>
              <a:defRPr>
                <a:solidFill>
                  <a:srgbClr val="888888"/>
                </a:solidFill>
              </a:defRPr>
            </a:lvl5pPr>
            <a:lvl6pPr lvl="5" algn="ctr">
              <a:spcBef>
                <a:spcPts val="360"/>
              </a:spcBef>
              <a:spcAft>
                <a:spcPts val="0"/>
              </a:spcAft>
              <a:buSzPts val="1980"/>
              <a:buNone/>
              <a:defRPr>
                <a:solidFill>
                  <a:srgbClr val="888888"/>
                </a:solidFill>
              </a:defRPr>
            </a:lvl6pPr>
            <a:lvl7pPr lvl="6" algn="ctr">
              <a:spcBef>
                <a:spcPts val="360"/>
              </a:spcBef>
              <a:spcAft>
                <a:spcPts val="0"/>
              </a:spcAft>
              <a:buSzPts val="1980"/>
              <a:buNone/>
              <a:defRPr>
                <a:solidFill>
                  <a:srgbClr val="888888"/>
                </a:solidFill>
              </a:defRPr>
            </a:lvl7pPr>
            <a:lvl8pPr lvl="7" algn="ctr">
              <a:spcBef>
                <a:spcPts val="360"/>
              </a:spcBef>
              <a:spcAft>
                <a:spcPts val="0"/>
              </a:spcAft>
              <a:buSzPts val="1980"/>
              <a:buNone/>
              <a:defRPr>
                <a:solidFill>
                  <a:srgbClr val="888888"/>
                </a:solidFill>
              </a:defRPr>
            </a:lvl8pPr>
            <a:lvl9pPr lvl="8" algn="ctr">
              <a:spcBef>
                <a:spcPts val="360"/>
              </a:spcBef>
              <a:spcAft>
                <a:spcPts val="0"/>
              </a:spcAft>
              <a:buSzPts val="1980"/>
              <a:buNone/>
              <a:defRPr>
                <a:solidFill>
                  <a:srgbClr val="888888"/>
                </a:solidFill>
              </a:defRPr>
            </a:lvl9pPr>
          </a:lstStyle>
          <a:p>
            <a:endParaRPr/>
          </a:p>
        </p:txBody>
      </p:sp>
      <p:sp>
        <p:nvSpPr>
          <p:cNvPr id="50" name="Google Shape;50;p39"/>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9"/>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9"/>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53" name="Google Shape;53;p39"/>
          <p:cNvSpPr>
            <a:spLocks noGrp="1"/>
          </p:cNvSpPr>
          <p:nvPr>
            <p:ph type="pic" idx="2"/>
          </p:nvPr>
        </p:nvSpPr>
        <p:spPr>
          <a:xfrm>
            <a:off x="370980" y="363538"/>
            <a:ext cx="8402040" cy="2836862"/>
          </a:xfrm>
          <a:prstGeom prst="rect">
            <a:avLst/>
          </a:prstGeom>
          <a:noFill/>
          <a:ln w="9525" cap="flat" cmpd="sng">
            <a:solidFill>
              <a:schemeClr val="lt1"/>
            </a:solidFill>
            <a:prstDash val="solid"/>
            <a:round/>
            <a:headEnd type="none" w="sm" len="sm"/>
            <a:tailEnd type="none" w="sm" len="sm"/>
          </a:ln>
          <a:effectLst>
            <a:outerShdw blurRad="63500" sx="100500" sy="100500" algn="ctr" rotWithShape="0">
              <a:srgbClr val="000000">
                <a:alpha val="49803"/>
              </a:srgbClr>
            </a:outerShdw>
          </a:effectLst>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40"/>
          <p:cNvSpPr txBox="1">
            <a:spLocks noGrp="1"/>
          </p:cNvSpPr>
          <p:nvPr>
            <p:ph type="title"/>
          </p:nvPr>
        </p:nvSpPr>
        <p:spPr>
          <a:xfrm>
            <a:off x="549274" y="107576"/>
            <a:ext cx="8042276" cy="1336956"/>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19346B"/>
              </a:buClr>
              <a:buSzPts val="46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0"/>
          <p:cNvSpPr txBox="1">
            <a:spLocks noGrp="1"/>
          </p:cNvSpPr>
          <p:nvPr>
            <p:ph type="body" idx="1"/>
          </p:nvPr>
        </p:nvSpPr>
        <p:spPr>
          <a:xfrm>
            <a:off x="549274" y="1453224"/>
            <a:ext cx="3840480" cy="750887"/>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SzPts val="2640"/>
              <a:buNone/>
              <a:defRPr sz="2400" b="0">
                <a:solidFill>
                  <a:srgbClr val="9FC3E3"/>
                </a:solidFill>
              </a:defRPr>
            </a:lvl1pPr>
            <a:lvl2pPr marL="914400" lvl="1" indent="-228600" algn="l">
              <a:spcBef>
                <a:spcPts val="600"/>
              </a:spcBef>
              <a:spcAft>
                <a:spcPts val="0"/>
              </a:spcAft>
              <a:buSzPts val="2200"/>
              <a:buNone/>
              <a:defRPr sz="2000" b="1"/>
            </a:lvl2pPr>
            <a:lvl3pPr marL="1371600" lvl="2" indent="-228600" algn="l">
              <a:spcBef>
                <a:spcPts val="600"/>
              </a:spcBef>
              <a:spcAft>
                <a:spcPts val="0"/>
              </a:spcAft>
              <a:buSzPts val="1980"/>
              <a:buNone/>
              <a:defRPr sz="1800" b="1"/>
            </a:lvl3pPr>
            <a:lvl4pPr marL="1828800" lvl="3" indent="-228600" algn="l">
              <a:spcBef>
                <a:spcPts val="600"/>
              </a:spcBef>
              <a:spcAft>
                <a:spcPts val="0"/>
              </a:spcAft>
              <a:buSzPts val="1760"/>
              <a:buNone/>
              <a:defRPr sz="1600" b="1"/>
            </a:lvl4pPr>
            <a:lvl5pPr marL="2286000" lvl="4" indent="-228600" algn="l">
              <a:spcBef>
                <a:spcPts val="600"/>
              </a:spcBef>
              <a:spcAft>
                <a:spcPts val="0"/>
              </a:spcAft>
              <a:buSzPts val="1760"/>
              <a:buNone/>
              <a:defRPr sz="1600" b="1"/>
            </a:lvl5pPr>
            <a:lvl6pPr marL="2743200" lvl="5" indent="-228600" algn="l">
              <a:spcBef>
                <a:spcPts val="320"/>
              </a:spcBef>
              <a:spcAft>
                <a:spcPts val="0"/>
              </a:spcAft>
              <a:buSzPts val="1760"/>
              <a:buNone/>
              <a:defRPr sz="1600" b="1"/>
            </a:lvl6pPr>
            <a:lvl7pPr marL="3200400" lvl="6" indent="-228600" algn="l">
              <a:spcBef>
                <a:spcPts val="320"/>
              </a:spcBef>
              <a:spcAft>
                <a:spcPts val="0"/>
              </a:spcAft>
              <a:buSzPts val="1760"/>
              <a:buNone/>
              <a:defRPr sz="1600" b="1"/>
            </a:lvl7pPr>
            <a:lvl8pPr marL="3657600" lvl="7" indent="-228600" algn="l">
              <a:spcBef>
                <a:spcPts val="320"/>
              </a:spcBef>
              <a:spcAft>
                <a:spcPts val="0"/>
              </a:spcAft>
              <a:buSzPts val="1760"/>
              <a:buNone/>
              <a:defRPr sz="1600" b="1"/>
            </a:lvl8pPr>
            <a:lvl9pPr marL="4114800" lvl="8" indent="-228600" algn="l">
              <a:spcBef>
                <a:spcPts val="320"/>
              </a:spcBef>
              <a:spcAft>
                <a:spcPts val="0"/>
              </a:spcAft>
              <a:buSzPts val="1760"/>
              <a:buNone/>
              <a:defRPr sz="1600" b="1"/>
            </a:lvl9pPr>
          </a:lstStyle>
          <a:p>
            <a:endParaRPr/>
          </a:p>
        </p:txBody>
      </p:sp>
      <p:sp>
        <p:nvSpPr>
          <p:cNvPr id="57" name="Google Shape;57;p40"/>
          <p:cNvSpPr txBox="1">
            <a:spLocks noGrp="1"/>
          </p:cNvSpPr>
          <p:nvPr>
            <p:ph type="body" idx="2"/>
          </p:nvPr>
        </p:nvSpPr>
        <p:spPr>
          <a:xfrm>
            <a:off x="549274" y="2347415"/>
            <a:ext cx="3840480" cy="3596185"/>
          </a:xfrm>
          <a:prstGeom prst="rect">
            <a:avLst/>
          </a:prstGeom>
          <a:noFill/>
          <a:ln>
            <a:noFill/>
          </a:ln>
        </p:spPr>
        <p:txBody>
          <a:bodyPr spcFirstLastPara="1" wrap="square" lIns="91425" tIns="45700" rIns="91425" bIns="45700" anchor="t" anchorCtr="0">
            <a:normAutofit/>
          </a:bodyPr>
          <a:lstStyle>
            <a:lvl1pPr marL="457200" lvl="0" indent="-368300" algn="l">
              <a:spcBef>
                <a:spcPts val="1600"/>
              </a:spcBef>
              <a:spcAft>
                <a:spcPts val="0"/>
              </a:spcAft>
              <a:buSzPts val="2200"/>
              <a:buChar char="⚫"/>
              <a:defRPr sz="2000"/>
            </a:lvl1pPr>
            <a:lvl2pPr marL="914400" lvl="1" indent="-354330" algn="l">
              <a:spcBef>
                <a:spcPts val="600"/>
              </a:spcBef>
              <a:spcAft>
                <a:spcPts val="0"/>
              </a:spcAft>
              <a:buSzPts val="1980"/>
              <a:buChar char="⚫"/>
              <a:defRPr sz="18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40360" algn="l">
              <a:spcBef>
                <a:spcPts val="320"/>
              </a:spcBef>
              <a:spcAft>
                <a:spcPts val="0"/>
              </a:spcAft>
              <a:buSzPts val="1760"/>
              <a:buChar char="⚫"/>
              <a:defRPr sz="1600"/>
            </a:lvl6pPr>
            <a:lvl7pPr marL="3200400" lvl="6" indent="-340360" algn="l">
              <a:spcBef>
                <a:spcPts val="320"/>
              </a:spcBef>
              <a:spcAft>
                <a:spcPts val="0"/>
              </a:spcAft>
              <a:buSzPts val="1760"/>
              <a:buChar char="⚫"/>
              <a:defRPr sz="1600"/>
            </a:lvl7pPr>
            <a:lvl8pPr marL="3657600" lvl="7" indent="-340359" algn="l">
              <a:spcBef>
                <a:spcPts val="320"/>
              </a:spcBef>
              <a:spcAft>
                <a:spcPts val="0"/>
              </a:spcAft>
              <a:buSzPts val="1760"/>
              <a:buChar char="⚫"/>
              <a:defRPr sz="1600"/>
            </a:lvl8pPr>
            <a:lvl9pPr marL="4114800" lvl="8" indent="-340359" algn="l">
              <a:spcBef>
                <a:spcPts val="320"/>
              </a:spcBef>
              <a:spcAft>
                <a:spcPts val="0"/>
              </a:spcAft>
              <a:buSzPts val="1760"/>
              <a:buChar char="⚫"/>
              <a:defRPr sz="1600"/>
            </a:lvl9pPr>
          </a:lstStyle>
          <a:p>
            <a:endParaRPr/>
          </a:p>
        </p:txBody>
      </p:sp>
      <p:sp>
        <p:nvSpPr>
          <p:cNvPr id="58" name="Google Shape;58;p40"/>
          <p:cNvSpPr txBox="1">
            <a:spLocks noGrp="1"/>
          </p:cNvSpPr>
          <p:nvPr>
            <p:ph type="body" idx="3"/>
          </p:nvPr>
        </p:nvSpPr>
        <p:spPr>
          <a:xfrm>
            <a:off x="4751070" y="1453224"/>
            <a:ext cx="3840480" cy="750887"/>
          </a:xfrm>
          <a:prstGeom prst="rect">
            <a:avLst/>
          </a:prstGeom>
          <a:noFill/>
          <a:ln>
            <a:noFill/>
          </a:ln>
        </p:spPr>
        <p:txBody>
          <a:bodyPr spcFirstLastPara="1" wrap="square" lIns="91425" tIns="45700" rIns="91425" bIns="45700" anchor="b" anchorCtr="0">
            <a:noAutofit/>
          </a:bodyPr>
          <a:lstStyle>
            <a:lvl1pPr marL="457200" lvl="0" indent="-228600" algn="ctr">
              <a:spcBef>
                <a:spcPts val="0"/>
              </a:spcBef>
              <a:spcAft>
                <a:spcPts val="0"/>
              </a:spcAft>
              <a:buSzPts val="2640"/>
              <a:buNone/>
              <a:defRPr sz="2400" b="0">
                <a:solidFill>
                  <a:srgbClr val="9FC3E3"/>
                </a:solidFill>
              </a:defRPr>
            </a:lvl1pPr>
            <a:lvl2pPr marL="914400" lvl="1" indent="-228600" algn="l">
              <a:spcBef>
                <a:spcPts val="600"/>
              </a:spcBef>
              <a:spcAft>
                <a:spcPts val="0"/>
              </a:spcAft>
              <a:buSzPts val="2200"/>
              <a:buNone/>
              <a:defRPr sz="2000" b="1"/>
            </a:lvl2pPr>
            <a:lvl3pPr marL="1371600" lvl="2" indent="-228600" algn="l">
              <a:spcBef>
                <a:spcPts val="600"/>
              </a:spcBef>
              <a:spcAft>
                <a:spcPts val="0"/>
              </a:spcAft>
              <a:buSzPts val="1980"/>
              <a:buNone/>
              <a:defRPr sz="1800" b="1"/>
            </a:lvl3pPr>
            <a:lvl4pPr marL="1828800" lvl="3" indent="-228600" algn="l">
              <a:spcBef>
                <a:spcPts val="600"/>
              </a:spcBef>
              <a:spcAft>
                <a:spcPts val="0"/>
              </a:spcAft>
              <a:buSzPts val="1760"/>
              <a:buNone/>
              <a:defRPr sz="1600" b="1"/>
            </a:lvl4pPr>
            <a:lvl5pPr marL="2286000" lvl="4" indent="-228600" algn="l">
              <a:spcBef>
                <a:spcPts val="600"/>
              </a:spcBef>
              <a:spcAft>
                <a:spcPts val="0"/>
              </a:spcAft>
              <a:buSzPts val="1760"/>
              <a:buNone/>
              <a:defRPr sz="1600" b="1"/>
            </a:lvl5pPr>
            <a:lvl6pPr marL="2743200" lvl="5" indent="-228600" algn="l">
              <a:spcBef>
                <a:spcPts val="320"/>
              </a:spcBef>
              <a:spcAft>
                <a:spcPts val="0"/>
              </a:spcAft>
              <a:buSzPts val="1760"/>
              <a:buNone/>
              <a:defRPr sz="1600" b="1"/>
            </a:lvl6pPr>
            <a:lvl7pPr marL="3200400" lvl="6" indent="-228600" algn="l">
              <a:spcBef>
                <a:spcPts val="320"/>
              </a:spcBef>
              <a:spcAft>
                <a:spcPts val="0"/>
              </a:spcAft>
              <a:buSzPts val="1760"/>
              <a:buNone/>
              <a:defRPr sz="1600" b="1"/>
            </a:lvl7pPr>
            <a:lvl8pPr marL="3657600" lvl="7" indent="-228600" algn="l">
              <a:spcBef>
                <a:spcPts val="320"/>
              </a:spcBef>
              <a:spcAft>
                <a:spcPts val="0"/>
              </a:spcAft>
              <a:buSzPts val="1760"/>
              <a:buNone/>
              <a:defRPr sz="1600" b="1"/>
            </a:lvl8pPr>
            <a:lvl9pPr marL="4114800" lvl="8" indent="-228600" algn="l">
              <a:spcBef>
                <a:spcPts val="320"/>
              </a:spcBef>
              <a:spcAft>
                <a:spcPts val="0"/>
              </a:spcAft>
              <a:buSzPts val="1760"/>
              <a:buNone/>
              <a:defRPr sz="1600" b="1"/>
            </a:lvl9pPr>
          </a:lstStyle>
          <a:p>
            <a:endParaRPr/>
          </a:p>
        </p:txBody>
      </p:sp>
      <p:sp>
        <p:nvSpPr>
          <p:cNvPr id="59" name="Google Shape;59;p40"/>
          <p:cNvSpPr txBox="1">
            <a:spLocks noGrp="1"/>
          </p:cNvSpPr>
          <p:nvPr>
            <p:ph type="body" idx="4"/>
          </p:nvPr>
        </p:nvSpPr>
        <p:spPr>
          <a:xfrm>
            <a:off x="4751070" y="2347415"/>
            <a:ext cx="3840480" cy="3596185"/>
          </a:xfrm>
          <a:prstGeom prst="rect">
            <a:avLst/>
          </a:prstGeom>
          <a:noFill/>
          <a:ln>
            <a:noFill/>
          </a:ln>
        </p:spPr>
        <p:txBody>
          <a:bodyPr spcFirstLastPara="1" wrap="square" lIns="91425" tIns="45700" rIns="91425" bIns="45700" anchor="t" anchorCtr="0">
            <a:normAutofit/>
          </a:bodyPr>
          <a:lstStyle>
            <a:lvl1pPr marL="457200" lvl="0" indent="-368300" algn="l">
              <a:spcBef>
                <a:spcPts val="1600"/>
              </a:spcBef>
              <a:spcAft>
                <a:spcPts val="0"/>
              </a:spcAft>
              <a:buSzPts val="2200"/>
              <a:buChar char="⚫"/>
              <a:defRPr sz="2000"/>
            </a:lvl1pPr>
            <a:lvl2pPr marL="914400" lvl="1" indent="-354330" algn="l">
              <a:spcBef>
                <a:spcPts val="600"/>
              </a:spcBef>
              <a:spcAft>
                <a:spcPts val="0"/>
              </a:spcAft>
              <a:buSzPts val="1980"/>
              <a:buChar char="⚫"/>
              <a:defRPr sz="18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40360" algn="l">
              <a:spcBef>
                <a:spcPts val="320"/>
              </a:spcBef>
              <a:spcAft>
                <a:spcPts val="0"/>
              </a:spcAft>
              <a:buSzPts val="1760"/>
              <a:buChar char="⚫"/>
              <a:defRPr sz="1600"/>
            </a:lvl6pPr>
            <a:lvl7pPr marL="3200400" lvl="6" indent="-340360" algn="l">
              <a:spcBef>
                <a:spcPts val="320"/>
              </a:spcBef>
              <a:spcAft>
                <a:spcPts val="0"/>
              </a:spcAft>
              <a:buSzPts val="1760"/>
              <a:buChar char="⚫"/>
              <a:defRPr sz="1600"/>
            </a:lvl7pPr>
            <a:lvl8pPr marL="3657600" lvl="7" indent="-340359" algn="l">
              <a:spcBef>
                <a:spcPts val="320"/>
              </a:spcBef>
              <a:spcAft>
                <a:spcPts val="0"/>
              </a:spcAft>
              <a:buSzPts val="1760"/>
              <a:buChar char="⚫"/>
              <a:defRPr sz="1600"/>
            </a:lvl8pPr>
            <a:lvl9pPr marL="4114800" lvl="8" indent="-340359" algn="l">
              <a:spcBef>
                <a:spcPts val="320"/>
              </a:spcBef>
              <a:spcAft>
                <a:spcPts val="0"/>
              </a:spcAft>
              <a:buSzPts val="1760"/>
              <a:buChar char="⚫"/>
              <a:defRPr sz="1600"/>
            </a:lvl9pPr>
          </a:lstStyle>
          <a:p>
            <a:endParaRPr/>
          </a:p>
        </p:txBody>
      </p:sp>
      <p:sp>
        <p:nvSpPr>
          <p:cNvPr id="60" name="Google Shape;60;p40"/>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40"/>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0"/>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41"/>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1"/>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1"/>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42"/>
          <p:cNvSpPr txBox="1">
            <a:spLocks noGrp="1"/>
          </p:cNvSpPr>
          <p:nvPr>
            <p:ph type="title"/>
          </p:nvPr>
        </p:nvSpPr>
        <p:spPr>
          <a:xfrm>
            <a:off x="533399" y="611872"/>
            <a:ext cx="3840480" cy="11620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19346B"/>
              </a:buClr>
              <a:buSzPts val="4400"/>
              <a:buFont typeface="Arial"/>
              <a:buNone/>
              <a:defRPr sz="4400" b="0">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2"/>
          <p:cNvSpPr txBox="1">
            <a:spLocks noGrp="1"/>
          </p:cNvSpPr>
          <p:nvPr>
            <p:ph type="body" idx="1"/>
          </p:nvPr>
        </p:nvSpPr>
        <p:spPr>
          <a:xfrm>
            <a:off x="4742824" y="368300"/>
            <a:ext cx="3840480" cy="5575300"/>
          </a:xfrm>
          <a:prstGeom prst="rect">
            <a:avLst/>
          </a:prstGeom>
          <a:noFill/>
          <a:ln>
            <a:noFill/>
          </a:ln>
        </p:spPr>
        <p:txBody>
          <a:bodyPr spcFirstLastPara="1" wrap="square" lIns="91425" tIns="45700" rIns="91425" bIns="45700" anchor="t" anchorCtr="0">
            <a:normAutofit/>
          </a:bodyPr>
          <a:lstStyle>
            <a:lvl1pPr marL="457200" lvl="0" indent="-382270" algn="l">
              <a:spcBef>
                <a:spcPts val="2000"/>
              </a:spcBef>
              <a:spcAft>
                <a:spcPts val="0"/>
              </a:spcAft>
              <a:buSzPts val="2420"/>
              <a:buChar char="⚫"/>
              <a:defRPr sz="2200"/>
            </a:lvl1pPr>
            <a:lvl2pPr marL="914400" lvl="1" indent="-368300" algn="l">
              <a:spcBef>
                <a:spcPts val="600"/>
              </a:spcBef>
              <a:spcAft>
                <a:spcPts val="0"/>
              </a:spcAft>
              <a:buSzPts val="2200"/>
              <a:buChar char="⚫"/>
              <a:defRPr sz="2000"/>
            </a:lvl2pPr>
            <a:lvl3pPr marL="1371600" lvl="2" indent="-354330" algn="l">
              <a:spcBef>
                <a:spcPts val="600"/>
              </a:spcBef>
              <a:spcAft>
                <a:spcPts val="0"/>
              </a:spcAft>
              <a:buSzPts val="1980"/>
              <a:buChar char="⚫"/>
              <a:defRPr sz="1800"/>
            </a:lvl3pPr>
            <a:lvl4pPr marL="1828800" lvl="3" indent="-354330" algn="l">
              <a:spcBef>
                <a:spcPts val="600"/>
              </a:spcBef>
              <a:spcAft>
                <a:spcPts val="0"/>
              </a:spcAft>
              <a:buSzPts val="1980"/>
              <a:buChar char="⚫"/>
              <a:defRPr sz="1800"/>
            </a:lvl4pPr>
            <a:lvl5pPr marL="2286000" lvl="4" indent="-354329" algn="l">
              <a:spcBef>
                <a:spcPts val="600"/>
              </a:spcBef>
              <a:spcAft>
                <a:spcPts val="0"/>
              </a:spcAft>
              <a:buSzPts val="1980"/>
              <a:buChar char="⚫"/>
              <a:defRPr sz="1800"/>
            </a:lvl5pPr>
            <a:lvl6pPr marL="2743200" lvl="5" indent="-368300" algn="l">
              <a:spcBef>
                <a:spcPts val="400"/>
              </a:spcBef>
              <a:spcAft>
                <a:spcPts val="0"/>
              </a:spcAft>
              <a:buSzPts val="2200"/>
              <a:buChar char="⚫"/>
              <a:defRPr sz="2000"/>
            </a:lvl6pPr>
            <a:lvl7pPr marL="3200400" lvl="6" indent="-368300" algn="l">
              <a:spcBef>
                <a:spcPts val="400"/>
              </a:spcBef>
              <a:spcAft>
                <a:spcPts val="0"/>
              </a:spcAft>
              <a:buSzPts val="2200"/>
              <a:buChar char="⚫"/>
              <a:defRPr sz="2000"/>
            </a:lvl7pPr>
            <a:lvl8pPr marL="3657600" lvl="7" indent="-368300" algn="l">
              <a:spcBef>
                <a:spcPts val="400"/>
              </a:spcBef>
              <a:spcAft>
                <a:spcPts val="0"/>
              </a:spcAft>
              <a:buSzPts val="2200"/>
              <a:buChar char="⚫"/>
              <a:defRPr sz="2000"/>
            </a:lvl8pPr>
            <a:lvl9pPr marL="4114800" lvl="8" indent="-368300" algn="l">
              <a:spcBef>
                <a:spcPts val="400"/>
              </a:spcBef>
              <a:spcAft>
                <a:spcPts val="0"/>
              </a:spcAft>
              <a:buSzPts val="2200"/>
              <a:buChar char="⚫"/>
              <a:defRPr sz="2000"/>
            </a:lvl9pPr>
          </a:lstStyle>
          <a:p>
            <a:endParaRPr/>
          </a:p>
        </p:txBody>
      </p:sp>
      <p:sp>
        <p:nvSpPr>
          <p:cNvPr id="70" name="Google Shape;70;p42"/>
          <p:cNvSpPr txBox="1">
            <a:spLocks noGrp="1"/>
          </p:cNvSpPr>
          <p:nvPr>
            <p:ph type="body" idx="2"/>
          </p:nvPr>
        </p:nvSpPr>
        <p:spPr>
          <a:xfrm>
            <a:off x="533399" y="1787856"/>
            <a:ext cx="3840480" cy="3720152"/>
          </a:xfrm>
          <a:prstGeom prst="rect">
            <a:avLst/>
          </a:prstGeom>
          <a:noFill/>
          <a:ln>
            <a:noFill/>
          </a:ln>
        </p:spPr>
        <p:txBody>
          <a:bodyPr spcFirstLastPara="1" wrap="square" lIns="91425" tIns="45700" rIns="91425" bIns="45700" anchor="t" anchorCtr="0">
            <a:normAutofit/>
          </a:bodyPr>
          <a:lstStyle>
            <a:lvl1pPr marL="457200" lvl="0" indent="-228600" algn="ctr">
              <a:spcBef>
                <a:spcPts val="600"/>
              </a:spcBef>
              <a:spcAft>
                <a:spcPts val="0"/>
              </a:spcAft>
              <a:buSzPts val="1980"/>
              <a:buNone/>
              <a:defRPr sz="1800"/>
            </a:lvl1pPr>
            <a:lvl2pPr marL="914400" lvl="1" indent="-228600" algn="l">
              <a:spcBef>
                <a:spcPts val="600"/>
              </a:spcBef>
              <a:spcAft>
                <a:spcPts val="0"/>
              </a:spcAft>
              <a:buSzPts val="1320"/>
              <a:buNone/>
              <a:defRPr sz="1200"/>
            </a:lvl2pPr>
            <a:lvl3pPr marL="1371600" lvl="2" indent="-228600" algn="l">
              <a:spcBef>
                <a:spcPts val="600"/>
              </a:spcBef>
              <a:spcAft>
                <a:spcPts val="0"/>
              </a:spcAft>
              <a:buSzPts val="1100"/>
              <a:buNone/>
              <a:defRPr sz="1000"/>
            </a:lvl3pPr>
            <a:lvl4pPr marL="1828800" lvl="3" indent="-228600" algn="l">
              <a:spcBef>
                <a:spcPts val="600"/>
              </a:spcBef>
              <a:spcAft>
                <a:spcPts val="0"/>
              </a:spcAft>
              <a:buSzPts val="990"/>
              <a:buNone/>
              <a:defRPr sz="900"/>
            </a:lvl4pPr>
            <a:lvl5pPr marL="2286000" lvl="4" indent="-228600" algn="l">
              <a:spcBef>
                <a:spcPts val="600"/>
              </a:spcBef>
              <a:spcAft>
                <a:spcPts val="0"/>
              </a:spcAft>
              <a:buSzPts val="990"/>
              <a:buNone/>
              <a:defRPr sz="900"/>
            </a:lvl5pPr>
            <a:lvl6pPr marL="2743200" lvl="5" indent="-228600" algn="l">
              <a:spcBef>
                <a:spcPts val="180"/>
              </a:spcBef>
              <a:spcAft>
                <a:spcPts val="0"/>
              </a:spcAft>
              <a:buSzPts val="990"/>
              <a:buNone/>
              <a:defRPr sz="900"/>
            </a:lvl6pPr>
            <a:lvl7pPr marL="3200400" lvl="6" indent="-228600" algn="l">
              <a:spcBef>
                <a:spcPts val="180"/>
              </a:spcBef>
              <a:spcAft>
                <a:spcPts val="0"/>
              </a:spcAft>
              <a:buSzPts val="990"/>
              <a:buNone/>
              <a:defRPr sz="900"/>
            </a:lvl7pPr>
            <a:lvl8pPr marL="3657600" lvl="7" indent="-228600" algn="l">
              <a:spcBef>
                <a:spcPts val="180"/>
              </a:spcBef>
              <a:spcAft>
                <a:spcPts val="0"/>
              </a:spcAft>
              <a:buSzPts val="990"/>
              <a:buNone/>
              <a:defRPr sz="900"/>
            </a:lvl8pPr>
            <a:lvl9pPr marL="4114800" lvl="8" indent="-228600" algn="l">
              <a:spcBef>
                <a:spcPts val="180"/>
              </a:spcBef>
              <a:spcAft>
                <a:spcPts val="0"/>
              </a:spcAft>
              <a:buSzPts val="990"/>
              <a:buNone/>
              <a:defRPr sz="900"/>
            </a:lvl9pPr>
          </a:lstStyle>
          <a:p>
            <a:endParaRPr/>
          </a:p>
        </p:txBody>
      </p:sp>
      <p:sp>
        <p:nvSpPr>
          <p:cNvPr id="71" name="Google Shape;71;p42"/>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2"/>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2"/>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9"/>
        <p:cNvGrpSpPr/>
        <p:nvPr/>
      </p:nvGrpSpPr>
      <p:grpSpPr>
        <a:xfrm>
          <a:off x="0" y="0"/>
          <a:ext cx="0" cy="0"/>
          <a:chOff x="0" y="0"/>
          <a:chExt cx="0" cy="0"/>
        </a:xfrm>
      </p:grpSpPr>
      <p:pic>
        <p:nvPicPr>
          <p:cNvPr id="10" name="Google Shape;10;p33" descr="IAEM powerpoint background.pdf"/>
          <p:cNvPicPr preferRelativeResize="0"/>
          <p:nvPr/>
        </p:nvPicPr>
        <p:blipFill rotWithShape="1">
          <a:blip r:embed="rId15">
            <a:alphaModFix/>
          </a:blip>
          <a:srcRect/>
          <a:stretch/>
        </p:blipFill>
        <p:spPr>
          <a:xfrm>
            <a:off x="0" y="0"/>
            <a:ext cx="9144000" cy="6858000"/>
          </a:xfrm>
          <a:prstGeom prst="rect">
            <a:avLst/>
          </a:prstGeom>
          <a:noFill/>
          <a:ln>
            <a:noFill/>
          </a:ln>
        </p:spPr>
      </p:pic>
      <p:sp>
        <p:nvSpPr>
          <p:cNvPr id="11" name="Google Shape;11;p33"/>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Clr>
                <a:srgbClr val="19346B"/>
              </a:buClr>
              <a:buSzPts val="4600"/>
              <a:buFont typeface="Bevan"/>
              <a:buNone/>
              <a:defRPr sz="4600" b="0" i="0" u="none" strike="noStrike" cap="none">
                <a:solidFill>
                  <a:srgbClr val="19346B"/>
                </a:solidFill>
                <a:latin typeface="Bevan"/>
                <a:ea typeface="Bevan"/>
                <a:cs typeface="Bevan"/>
                <a:sym typeface="Bev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33"/>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lvl1pPr marL="457200" marR="0" lvl="0" indent="-396240" algn="l" rtl="0">
              <a:spcBef>
                <a:spcPts val="2000"/>
              </a:spcBef>
              <a:spcAft>
                <a:spcPts val="0"/>
              </a:spcAft>
              <a:buClr>
                <a:srgbClr val="9FC3E3"/>
              </a:buClr>
              <a:buSzPts val="2640"/>
              <a:buFont typeface="Noto Sans Symbols"/>
              <a:buChar char="⚫"/>
              <a:defRPr sz="2400" b="0" i="0" u="none" strike="noStrike" cap="none">
                <a:solidFill>
                  <a:srgbClr val="595959"/>
                </a:solidFill>
                <a:latin typeface="Avenir"/>
                <a:ea typeface="Avenir"/>
                <a:cs typeface="Avenir"/>
                <a:sym typeface="Avenir"/>
              </a:defRPr>
            </a:lvl1pPr>
            <a:lvl2pPr marL="914400" marR="0" lvl="1" indent="-382269" algn="l" rtl="0">
              <a:spcBef>
                <a:spcPts val="600"/>
              </a:spcBef>
              <a:spcAft>
                <a:spcPts val="0"/>
              </a:spcAft>
              <a:buClr>
                <a:srgbClr val="3477B2"/>
              </a:buClr>
              <a:buSzPts val="2420"/>
              <a:buFont typeface="Noto Sans Symbols"/>
              <a:buChar char="⚫"/>
              <a:defRPr sz="2200" b="0" i="0" u="none" strike="noStrike" cap="none">
                <a:solidFill>
                  <a:srgbClr val="595959"/>
                </a:solidFill>
                <a:latin typeface="Avenir"/>
                <a:ea typeface="Avenir"/>
                <a:cs typeface="Avenir"/>
                <a:sym typeface="Avenir"/>
              </a:defRPr>
            </a:lvl2pPr>
            <a:lvl3pPr marL="1371600" marR="0" lvl="2" indent="-368300" algn="l" rtl="0">
              <a:spcBef>
                <a:spcPts val="600"/>
              </a:spcBef>
              <a:spcAft>
                <a:spcPts val="0"/>
              </a:spcAft>
              <a:buClr>
                <a:srgbClr val="9FC3E3"/>
              </a:buClr>
              <a:buSzPts val="2200"/>
              <a:buFont typeface="Noto Sans Symbols"/>
              <a:buChar char="⚫"/>
              <a:defRPr sz="2000" b="0" i="0" u="none" strike="noStrike" cap="none">
                <a:solidFill>
                  <a:srgbClr val="595959"/>
                </a:solidFill>
                <a:latin typeface="Avenir"/>
                <a:ea typeface="Avenir"/>
                <a:cs typeface="Avenir"/>
                <a:sym typeface="Avenir"/>
              </a:defRPr>
            </a:lvl3pPr>
            <a:lvl4pPr marL="1828800" marR="0" lvl="3" indent="-354330" algn="l" rtl="0">
              <a:spcBef>
                <a:spcPts val="600"/>
              </a:spcBef>
              <a:spcAft>
                <a:spcPts val="0"/>
              </a:spcAft>
              <a:buClr>
                <a:srgbClr val="3477B2"/>
              </a:buClr>
              <a:buSzPts val="1980"/>
              <a:buFont typeface="Noto Sans Symbols"/>
              <a:buChar char="⚫"/>
              <a:defRPr sz="1800" b="0" i="0" u="none" strike="noStrike" cap="none">
                <a:solidFill>
                  <a:srgbClr val="595959"/>
                </a:solidFill>
                <a:latin typeface="Avenir"/>
                <a:ea typeface="Avenir"/>
                <a:cs typeface="Avenir"/>
                <a:sym typeface="Avenir"/>
              </a:defRPr>
            </a:lvl4pPr>
            <a:lvl5pPr marL="2286000" marR="0" lvl="4" indent="-354329" algn="l" rtl="0">
              <a:spcBef>
                <a:spcPts val="600"/>
              </a:spcBef>
              <a:spcAft>
                <a:spcPts val="0"/>
              </a:spcAft>
              <a:buClr>
                <a:srgbClr val="9FC3E3"/>
              </a:buClr>
              <a:buSzPts val="1980"/>
              <a:buFont typeface="Noto Sans Symbols"/>
              <a:buChar char="⚫"/>
              <a:defRPr sz="1800" b="0" i="0" u="none" strike="noStrike" cap="none">
                <a:solidFill>
                  <a:srgbClr val="595959"/>
                </a:solidFill>
                <a:latin typeface="Avenir"/>
                <a:ea typeface="Avenir"/>
                <a:cs typeface="Avenir"/>
                <a:sym typeface="Avenir"/>
              </a:defRPr>
            </a:lvl5pPr>
            <a:lvl6pPr marL="2743200" marR="0" lvl="5" indent="-354329" algn="l" rtl="0">
              <a:spcBef>
                <a:spcPts val="360"/>
              </a:spcBef>
              <a:spcAft>
                <a:spcPts val="0"/>
              </a:spcAft>
              <a:buClr>
                <a:schemeClr val="accent2"/>
              </a:buClr>
              <a:buSzPts val="1980"/>
              <a:buFont typeface="Noto Sans Symbols"/>
              <a:buChar char="⚫"/>
              <a:defRPr sz="1800" b="0" i="0" u="none" strike="noStrike" cap="none">
                <a:solidFill>
                  <a:srgbClr val="595959"/>
                </a:solidFill>
                <a:latin typeface="Avenir"/>
                <a:ea typeface="Avenir"/>
                <a:cs typeface="Avenir"/>
                <a:sym typeface="Avenir"/>
              </a:defRPr>
            </a:lvl6pPr>
            <a:lvl7pPr marL="3200400" marR="0" lvl="6" indent="-354329" algn="l" rtl="0">
              <a:spcBef>
                <a:spcPts val="360"/>
              </a:spcBef>
              <a:spcAft>
                <a:spcPts val="0"/>
              </a:spcAft>
              <a:buClr>
                <a:srgbClr val="9FC3E3"/>
              </a:buClr>
              <a:buSzPts val="1980"/>
              <a:buFont typeface="Noto Sans Symbols"/>
              <a:buChar char="⚫"/>
              <a:defRPr sz="1800" b="0" i="0" u="none" strike="noStrike" cap="none">
                <a:solidFill>
                  <a:srgbClr val="595959"/>
                </a:solidFill>
                <a:latin typeface="Avenir"/>
                <a:ea typeface="Avenir"/>
                <a:cs typeface="Avenir"/>
                <a:sym typeface="Avenir"/>
              </a:defRPr>
            </a:lvl7pPr>
            <a:lvl8pPr marL="3657600" marR="0" lvl="7" indent="-354329" algn="l" rtl="0">
              <a:spcBef>
                <a:spcPts val="360"/>
              </a:spcBef>
              <a:spcAft>
                <a:spcPts val="0"/>
              </a:spcAft>
              <a:buClr>
                <a:schemeClr val="accent2"/>
              </a:buClr>
              <a:buSzPts val="1980"/>
              <a:buFont typeface="Noto Sans Symbols"/>
              <a:buChar char="⚫"/>
              <a:defRPr sz="1800" b="0" i="0" u="none" strike="noStrike" cap="none">
                <a:solidFill>
                  <a:srgbClr val="595959"/>
                </a:solidFill>
                <a:latin typeface="Avenir"/>
                <a:ea typeface="Avenir"/>
                <a:cs typeface="Avenir"/>
                <a:sym typeface="Avenir"/>
              </a:defRPr>
            </a:lvl8pPr>
            <a:lvl9pPr marL="4114800" marR="0" lvl="8" indent="-354329" algn="l" rtl="0">
              <a:spcBef>
                <a:spcPts val="360"/>
              </a:spcBef>
              <a:spcAft>
                <a:spcPts val="0"/>
              </a:spcAft>
              <a:buClr>
                <a:srgbClr val="9FC3E3"/>
              </a:buClr>
              <a:buSzPts val="1980"/>
              <a:buFont typeface="Noto Sans Symbols"/>
              <a:buChar char="⚫"/>
              <a:defRPr sz="1800" b="0" i="0" u="none" strike="noStrike" cap="none">
                <a:solidFill>
                  <a:srgbClr val="595959"/>
                </a:solidFill>
                <a:latin typeface="Avenir"/>
                <a:ea typeface="Avenir"/>
                <a:cs typeface="Avenir"/>
                <a:sym typeface="Avenir"/>
              </a:defRPr>
            </a:lvl9pPr>
          </a:lstStyle>
          <a:p>
            <a:endParaRPr/>
          </a:p>
        </p:txBody>
      </p:sp>
      <p:sp>
        <p:nvSpPr>
          <p:cNvPr id="13" name="Google Shape;13;p33"/>
          <p:cNvSpPr txBox="1">
            <a:spLocks noGrp="1"/>
          </p:cNvSpPr>
          <p:nvPr>
            <p:ph type="dt" idx="10"/>
          </p:nvPr>
        </p:nvSpPr>
        <p:spPr>
          <a:xfrm>
            <a:off x="5629835" y="6275668"/>
            <a:ext cx="21336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2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4" name="Google Shape;14;p33"/>
          <p:cNvSpPr txBox="1">
            <a:spLocks noGrp="1"/>
          </p:cNvSpPr>
          <p:nvPr>
            <p:ph type="ftr" idx="11"/>
          </p:nvPr>
        </p:nvSpPr>
        <p:spPr>
          <a:xfrm>
            <a:off x="264458" y="6275668"/>
            <a:ext cx="484094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Source Sans Pro"/>
                <a:ea typeface="Source Sans Pro"/>
                <a:cs typeface="Source Sans Pro"/>
                <a:sym typeface="Source Sans Pro"/>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15" name="Google Shape;15;p33"/>
          <p:cNvSpPr txBox="1">
            <a:spLocks noGrp="1"/>
          </p:cNvSpPr>
          <p:nvPr>
            <p:ph type="sldNum" idx="12"/>
          </p:nvPr>
        </p:nvSpPr>
        <p:spPr>
          <a:xfrm>
            <a:off x="7897906" y="6275668"/>
            <a:ext cx="990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3600" b="0" i="0" u="none" strike="noStrike" cap="none">
                <a:solidFill>
                  <a:schemeClr val="lt1"/>
                </a:solidFill>
                <a:latin typeface="Source Sans Pro"/>
                <a:ea typeface="Source Sans Pro"/>
                <a:cs typeface="Source Sans Pro"/>
                <a:sym typeface="Source Sans Pro"/>
              </a:defRPr>
            </a:lvl1pPr>
            <a:lvl2pPr marL="0" marR="0" lvl="1" indent="0" algn="r" rtl="0">
              <a:spcBef>
                <a:spcPts val="0"/>
              </a:spcBef>
              <a:buNone/>
              <a:defRPr sz="3600" b="0" i="0" u="none" strike="noStrike" cap="none">
                <a:solidFill>
                  <a:schemeClr val="lt1"/>
                </a:solidFill>
                <a:latin typeface="Source Sans Pro"/>
                <a:ea typeface="Source Sans Pro"/>
                <a:cs typeface="Source Sans Pro"/>
                <a:sym typeface="Source Sans Pro"/>
              </a:defRPr>
            </a:lvl2pPr>
            <a:lvl3pPr marL="0" marR="0" lvl="2" indent="0" algn="r" rtl="0">
              <a:spcBef>
                <a:spcPts val="0"/>
              </a:spcBef>
              <a:buNone/>
              <a:defRPr sz="3600" b="0" i="0" u="none" strike="noStrike" cap="none">
                <a:solidFill>
                  <a:schemeClr val="lt1"/>
                </a:solidFill>
                <a:latin typeface="Source Sans Pro"/>
                <a:ea typeface="Source Sans Pro"/>
                <a:cs typeface="Source Sans Pro"/>
                <a:sym typeface="Source Sans Pro"/>
              </a:defRPr>
            </a:lvl3pPr>
            <a:lvl4pPr marL="0" marR="0" lvl="3" indent="0" algn="r" rtl="0">
              <a:spcBef>
                <a:spcPts val="0"/>
              </a:spcBef>
              <a:buNone/>
              <a:defRPr sz="3600" b="0" i="0" u="none" strike="noStrike" cap="none">
                <a:solidFill>
                  <a:schemeClr val="lt1"/>
                </a:solidFill>
                <a:latin typeface="Source Sans Pro"/>
                <a:ea typeface="Source Sans Pro"/>
                <a:cs typeface="Source Sans Pro"/>
                <a:sym typeface="Source Sans Pro"/>
              </a:defRPr>
            </a:lvl4pPr>
            <a:lvl5pPr marL="0" marR="0" lvl="4" indent="0" algn="r" rtl="0">
              <a:spcBef>
                <a:spcPts val="0"/>
              </a:spcBef>
              <a:buNone/>
              <a:defRPr sz="3600" b="0" i="0" u="none" strike="noStrike" cap="none">
                <a:solidFill>
                  <a:schemeClr val="lt1"/>
                </a:solidFill>
                <a:latin typeface="Source Sans Pro"/>
                <a:ea typeface="Source Sans Pro"/>
                <a:cs typeface="Source Sans Pro"/>
                <a:sym typeface="Source Sans Pro"/>
              </a:defRPr>
            </a:lvl5pPr>
            <a:lvl6pPr marL="0" marR="0" lvl="5" indent="0" algn="r" rtl="0">
              <a:spcBef>
                <a:spcPts val="0"/>
              </a:spcBef>
              <a:buNone/>
              <a:defRPr sz="3600" b="0" i="0" u="none" strike="noStrike" cap="none">
                <a:solidFill>
                  <a:schemeClr val="lt1"/>
                </a:solidFill>
                <a:latin typeface="Source Sans Pro"/>
                <a:ea typeface="Source Sans Pro"/>
                <a:cs typeface="Source Sans Pro"/>
                <a:sym typeface="Source Sans Pro"/>
              </a:defRPr>
            </a:lvl6pPr>
            <a:lvl7pPr marL="0" marR="0" lvl="6" indent="0" algn="r" rtl="0">
              <a:spcBef>
                <a:spcPts val="0"/>
              </a:spcBef>
              <a:buNone/>
              <a:defRPr sz="3600" b="0" i="0" u="none" strike="noStrike" cap="none">
                <a:solidFill>
                  <a:schemeClr val="lt1"/>
                </a:solidFill>
                <a:latin typeface="Source Sans Pro"/>
                <a:ea typeface="Source Sans Pro"/>
                <a:cs typeface="Source Sans Pro"/>
                <a:sym typeface="Source Sans Pro"/>
              </a:defRPr>
            </a:lvl7pPr>
            <a:lvl8pPr marL="0" marR="0" lvl="7" indent="0" algn="r" rtl="0">
              <a:spcBef>
                <a:spcPts val="0"/>
              </a:spcBef>
              <a:buNone/>
              <a:defRPr sz="3600" b="0" i="0" u="none" strike="noStrike" cap="none">
                <a:solidFill>
                  <a:schemeClr val="lt1"/>
                </a:solidFill>
                <a:latin typeface="Source Sans Pro"/>
                <a:ea typeface="Source Sans Pro"/>
                <a:cs typeface="Source Sans Pro"/>
                <a:sym typeface="Source Sans Pro"/>
              </a:defRPr>
            </a:lvl8pPr>
            <a:lvl9pPr marL="0" marR="0" lvl="8" indent="0" algn="r" rtl="0">
              <a:spcBef>
                <a:spcPts val="0"/>
              </a:spcBef>
              <a:buNone/>
              <a:defRPr sz="3600" b="0" i="0" u="none" strike="noStrike" cap="none">
                <a:solidFill>
                  <a:schemeClr val="lt1"/>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US"/>
              <a:t>‹#›</a:t>
            </a:fld>
            <a:endParaRPr/>
          </a:p>
        </p:txBody>
      </p:sp>
      <p:pic>
        <p:nvPicPr>
          <p:cNvPr id="16" name="Google Shape;16;p33" descr="IAEM powerpoint background.pdf"/>
          <p:cNvPicPr preferRelativeResize="0"/>
          <p:nvPr/>
        </p:nvPicPr>
        <p:blipFill rotWithShape="1">
          <a:blip r:embed="rId16">
            <a:alphaModFix/>
          </a:blip>
          <a:srcRect/>
          <a:stretch/>
        </p:blipFill>
        <p:spPr>
          <a:xfrm>
            <a:off x="0" y="0"/>
            <a:ext cx="9144000" cy="6858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aem.org/Events/IAEM-Webinars" TargetMode="External"/><Relationship Id="rId7" Type="http://schemas.openxmlformats.org/officeDocument/2006/relationships/hyperlink" Target="http://iaem.com/Bulleti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iaemdispatch.com" TargetMode="External"/><Relationship Id="rId5" Type="http://schemas.openxmlformats.org/officeDocument/2006/relationships/hyperlink" Target="https://www.iaem.org/usconf/" TargetMode="External"/><Relationship Id="rId4" Type="http://schemas.openxmlformats.org/officeDocument/2006/relationships/hyperlink" Target="https://www.iaem.or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jp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g"/><Relationship Id="rId10" Type="http://schemas.openxmlformats.org/officeDocument/2006/relationships/image" Target="../media/image12.jpg"/><Relationship Id="rId19" Type="http://schemas.openxmlformats.org/officeDocument/2006/relationships/image" Target="../media/image21.jpg"/><Relationship Id="rId4" Type="http://schemas.openxmlformats.org/officeDocument/2006/relationships/image" Target="../media/image6.jpg"/><Relationship Id="rId9" Type="http://schemas.openxmlformats.org/officeDocument/2006/relationships/image" Target="../media/image11.jpg"/><Relationship Id="rId14" Type="http://schemas.openxmlformats.org/officeDocument/2006/relationships/image" Target="../media/image1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
          <p:cNvPicPr preferRelativeResize="0"/>
          <p:nvPr/>
        </p:nvPicPr>
        <p:blipFill rotWithShape="1">
          <a:blip r:embed="rId3">
            <a:alphaModFix/>
          </a:blip>
          <a:srcRect/>
          <a:stretch/>
        </p:blipFill>
        <p:spPr>
          <a:xfrm>
            <a:off x="381000" y="4038600"/>
            <a:ext cx="3505200" cy="2199931"/>
          </a:xfrm>
          <a:prstGeom prst="rect">
            <a:avLst/>
          </a:prstGeom>
          <a:noFill/>
          <a:ln>
            <a:noFill/>
          </a:ln>
        </p:spPr>
      </p:pic>
      <p:sp>
        <p:nvSpPr>
          <p:cNvPr id="99" name="Google Shape;99;p1"/>
          <p:cNvSpPr txBox="1">
            <a:spLocks noGrp="1"/>
          </p:cNvSpPr>
          <p:nvPr>
            <p:ph type="subTitle" idx="1"/>
          </p:nvPr>
        </p:nvSpPr>
        <p:spPr>
          <a:xfrm>
            <a:off x="381000" y="838200"/>
            <a:ext cx="8458200" cy="2590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9FC3E3"/>
              </a:buClr>
              <a:buSzPts val="5280"/>
              <a:buFont typeface="Noto Sans Symbols"/>
              <a:buNone/>
            </a:pPr>
            <a:r>
              <a:rPr lang="en-US" sz="4800" dirty="0"/>
              <a:t>Overview of Resources for the Emergency Management Professional</a:t>
            </a:r>
            <a:endParaRPr dirty="0"/>
          </a:p>
        </p:txBody>
      </p:sp>
      <p:sp>
        <p:nvSpPr>
          <p:cNvPr id="100" name="Google Shape;100;p1"/>
          <p:cNvSpPr txBox="1"/>
          <p:nvPr/>
        </p:nvSpPr>
        <p:spPr>
          <a:xfrm>
            <a:off x="4191000" y="4724400"/>
            <a:ext cx="4648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chemeClr val="dk1"/>
                </a:solidFill>
                <a:latin typeface="Source Sans Pro"/>
                <a:ea typeface="Source Sans Pro"/>
                <a:cs typeface="Source Sans Pro"/>
                <a:sym typeface="Source Sans Pro"/>
              </a:rPr>
              <a:t>Presented:</a:t>
            </a:r>
            <a:endParaRPr dirty="0"/>
          </a:p>
          <a:p>
            <a:pPr marL="0" marR="0" lvl="0" indent="0" algn="l" rtl="0">
              <a:spcBef>
                <a:spcPts val="0"/>
              </a:spcBef>
              <a:spcAft>
                <a:spcPts val="0"/>
              </a:spcAft>
              <a:buNone/>
            </a:pPr>
            <a:r>
              <a:rPr lang="en-US" sz="1800" i="1" dirty="0">
                <a:solidFill>
                  <a:schemeClr val="dk1"/>
                </a:solidFill>
                <a:latin typeface="Source Sans Pro"/>
                <a:ea typeface="Source Sans Pro"/>
                <a:cs typeface="Source Sans Pro"/>
                <a:sym typeface="Source Sans Pro"/>
              </a:rPr>
              <a:t>by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365400" y="329152"/>
            <a:ext cx="8491625" cy="13371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venir"/>
              <a:buNone/>
            </a:pPr>
            <a:r>
              <a:rPr lang="en-US" dirty="0">
                <a:latin typeface="Avenir"/>
                <a:ea typeface="Avenir"/>
                <a:cs typeface="Avenir"/>
                <a:sym typeface="Avenir"/>
              </a:rPr>
              <a:t>USA Standing Committees</a:t>
            </a:r>
            <a:endParaRPr dirty="0"/>
          </a:p>
        </p:txBody>
      </p:sp>
      <p:sp>
        <p:nvSpPr>
          <p:cNvPr id="187" name="Google Shape;187;p10"/>
          <p:cNvSpPr txBox="1">
            <a:spLocks noGrp="1"/>
          </p:cNvSpPr>
          <p:nvPr>
            <p:ph type="body" idx="1"/>
          </p:nvPr>
        </p:nvSpPr>
        <p:spPr>
          <a:xfrm>
            <a:off x="365400" y="2017287"/>
            <a:ext cx="4206600" cy="4343400"/>
          </a:xfrm>
          <a:prstGeom prst="rect">
            <a:avLst/>
          </a:prstGeom>
          <a:noFill/>
          <a:ln>
            <a:noFill/>
          </a:ln>
        </p:spPr>
        <p:txBody>
          <a:bodyPr spcFirstLastPara="1" wrap="square" lIns="91425" tIns="45700" rIns="91425" bIns="45700" anchor="t" anchorCtr="0">
            <a:noAutofit/>
          </a:bodyPr>
          <a:lstStyle/>
          <a:p>
            <a:pPr marL="349250" lvl="0" indent="-349250" algn="l" rtl="0">
              <a:lnSpc>
                <a:spcPct val="115000"/>
              </a:lnSpc>
              <a:spcBef>
                <a:spcPts val="0"/>
              </a:spcBef>
              <a:spcAft>
                <a:spcPts val="0"/>
              </a:spcAft>
              <a:buClr>
                <a:srgbClr val="19346B"/>
              </a:buClr>
              <a:buSzPts val="2860"/>
              <a:buFont typeface="Arial"/>
              <a:buChar char="•"/>
            </a:pPr>
            <a:r>
              <a:rPr lang="en-US" sz="2600" dirty="0">
                <a:solidFill>
                  <a:srgbClr val="19346B"/>
                </a:solidFill>
                <a:latin typeface="Trebuchet MS"/>
                <a:ea typeface="Trebuchet MS"/>
                <a:cs typeface="Trebuchet MS"/>
                <a:sym typeface="Trebuchet MS"/>
              </a:rPr>
              <a:t>Awards &amp; Recognition</a:t>
            </a:r>
            <a:endParaRPr dirty="0"/>
          </a:p>
          <a:p>
            <a:pPr marL="469900" lvl="0" indent="-457200" algn="l" rtl="0">
              <a:lnSpc>
                <a:spcPct val="120000"/>
              </a:lnSpc>
              <a:spcBef>
                <a:spcPts val="2000"/>
              </a:spcBef>
              <a:spcAft>
                <a:spcPts val="0"/>
              </a:spcAft>
              <a:buClr>
                <a:srgbClr val="19346B"/>
              </a:buClr>
              <a:buSzPts val="2660"/>
              <a:buFont typeface="Arial"/>
              <a:buChar char="•"/>
            </a:pPr>
            <a:r>
              <a:rPr lang="en-US" sz="2600" dirty="0">
                <a:solidFill>
                  <a:srgbClr val="19346B"/>
                </a:solidFill>
                <a:latin typeface="Trebuchet MS"/>
                <a:ea typeface="Trebuchet MS"/>
                <a:cs typeface="Trebuchet MS"/>
                <a:sym typeface="Trebuchet MS"/>
              </a:rPr>
              <a:t>Bylaws</a:t>
            </a:r>
            <a:endParaRPr sz="2600" dirty="0">
              <a:solidFill>
                <a:srgbClr val="19346B"/>
              </a:solidFill>
              <a:latin typeface="Trebuchet MS"/>
              <a:ea typeface="Trebuchet MS"/>
              <a:cs typeface="Trebuchet MS"/>
              <a:sym typeface="Trebuchet MS"/>
            </a:endParaRPr>
          </a:p>
          <a:p>
            <a:pPr marL="469900" lvl="0" indent="-457200" algn="l" rtl="0">
              <a:lnSpc>
                <a:spcPct val="120000"/>
              </a:lnSpc>
              <a:spcBef>
                <a:spcPts val="2000"/>
              </a:spcBef>
              <a:spcAft>
                <a:spcPts val="0"/>
              </a:spcAft>
              <a:buClr>
                <a:srgbClr val="19346B"/>
              </a:buClr>
              <a:buSzPts val="2660"/>
              <a:buFont typeface="Arial"/>
              <a:buChar char="•"/>
            </a:pPr>
            <a:r>
              <a:rPr lang="en-US" sz="2600" dirty="0">
                <a:solidFill>
                  <a:srgbClr val="19346B"/>
                </a:solidFill>
                <a:latin typeface="Trebuchet MS"/>
                <a:ea typeface="Trebuchet MS"/>
                <a:cs typeface="Trebuchet MS"/>
                <a:sym typeface="Trebuchet MS"/>
              </a:rPr>
              <a:t>Conference</a:t>
            </a:r>
            <a:endParaRPr sz="2600" dirty="0">
              <a:solidFill>
                <a:srgbClr val="19346B"/>
              </a:solidFill>
              <a:latin typeface="Trebuchet MS"/>
              <a:ea typeface="Trebuchet MS"/>
              <a:cs typeface="Trebuchet MS"/>
              <a:sym typeface="Trebuchet MS"/>
            </a:endParaRPr>
          </a:p>
          <a:p>
            <a:pPr marL="469900" lvl="0" indent="-457200" algn="l" rtl="0">
              <a:lnSpc>
                <a:spcPct val="120000"/>
              </a:lnSpc>
              <a:spcBef>
                <a:spcPts val="2000"/>
              </a:spcBef>
              <a:spcAft>
                <a:spcPts val="0"/>
              </a:spcAft>
              <a:buClr>
                <a:srgbClr val="19346B"/>
              </a:buClr>
              <a:buSzPts val="2660"/>
              <a:buFont typeface="Arial"/>
              <a:buChar char="•"/>
            </a:pPr>
            <a:r>
              <a:rPr lang="en-US" sz="2600" dirty="0">
                <a:solidFill>
                  <a:srgbClr val="19346B"/>
                </a:solidFill>
                <a:latin typeface="Trebuchet MS"/>
                <a:ea typeface="Trebuchet MS"/>
                <a:cs typeface="Trebuchet MS"/>
                <a:sym typeface="Trebuchet MS"/>
              </a:rPr>
              <a:t>Diversity, Equity &amp; Inclusion</a:t>
            </a:r>
            <a:endParaRPr dirty="0"/>
          </a:p>
          <a:p>
            <a:pPr marL="469900" lvl="0" indent="-457200" algn="l" rtl="0">
              <a:lnSpc>
                <a:spcPct val="120000"/>
              </a:lnSpc>
              <a:spcBef>
                <a:spcPts val="2000"/>
              </a:spcBef>
              <a:spcAft>
                <a:spcPts val="0"/>
              </a:spcAft>
              <a:buClr>
                <a:srgbClr val="19346B"/>
              </a:buClr>
              <a:buSzPts val="2660"/>
              <a:buFont typeface="Arial"/>
              <a:buChar char="•"/>
            </a:pPr>
            <a:r>
              <a:rPr lang="en-US" sz="2600" dirty="0">
                <a:solidFill>
                  <a:srgbClr val="19346B"/>
                </a:solidFill>
                <a:latin typeface="Trebuchet MS"/>
                <a:ea typeface="Trebuchet MS"/>
                <a:cs typeface="Trebuchet MS"/>
                <a:sym typeface="Trebuchet MS"/>
              </a:rPr>
              <a:t>Editorial</a:t>
            </a:r>
            <a:endParaRPr dirty="0"/>
          </a:p>
        </p:txBody>
      </p:sp>
      <p:sp>
        <p:nvSpPr>
          <p:cNvPr id="188" name="Google Shape;188;p10"/>
          <p:cNvSpPr txBox="1">
            <a:spLocks noGrp="1"/>
          </p:cNvSpPr>
          <p:nvPr>
            <p:ph type="body" idx="1"/>
          </p:nvPr>
        </p:nvSpPr>
        <p:spPr>
          <a:xfrm>
            <a:off x="4457700" y="2017287"/>
            <a:ext cx="4648200" cy="4526274"/>
          </a:xfrm>
          <a:prstGeom prst="rect">
            <a:avLst/>
          </a:prstGeom>
          <a:noFill/>
          <a:ln>
            <a:noFill/>
          </a:ln>
        </p:spPr>
        <p:txBody>
          <a:bodyPr spcFirstLastPara="1" wrap="square" lIns="91425" tIns="45700" rIns="91425" bIns="45700" anchor="t" anchorCtr="0">
            <a:noAutofit/>
          </a:bodyPr>
          <a:lstStyle/>
          <a:p>
            <a:pPr marL="469900" lvl="0" indent="-457200" algn="l" rtl="0">
              <a:lnSpc>
                <a:spcPct val="120000"/>
              </a:lnSpc>
              <a:spcBef>
                <a:spcPts val="2000"/>
              </a:spcBef>
              <a:spcAft>
                <a:spcPts val="0"/>
              </a:spcAft>
              <a:buClr>
                <a:srgbClr val="19346B"/>
              </a:buClr>
              <a:buSzPts val="2660"/>
              <a:buFont typeface="Arial"/>
              <a:buChar char="•"/>
            </a:pPr>
            <a:r>
              <a:rPr lang="en-US" sz="2600">
                <a:solidFill>
                  <a:srgbClr val="19346B"/>
                </a:solidFill>
                <a:latin typeface="Trebuchet MS"/>
                <a:ea typeface="Trebuchet MS"/>
                <a:cs typeface="Trebuchet MS"/>
                <a:sym typeface="Trebuchet MS"/>
              </a:rPr>
              <a:t>EMEX Advisory</a:t>
            </a:r>
            <a:endParaRPr sz="2200">
              <a:solidFill>
                <a:srgbClr val="19346B"/>
              </a:solidFill>
            </a:endParaRPr>
          </a:p>
          <a:p>
            <a:pPr marL="469900" lvl="0" indent="-457200" algn="l" rtl="0">
              <a:lnSpc>
                <a:spcPct val="120000"/>
              </a:lnSpc>
              <a:spcBef>
                <a:spcPts val="2000"/>
              </a:spcBef>
              <a:spcAft>
                <a:spcPts val="0"/>
              </a:spcAft>
              <a:buClr>
                <a:srgbClr val="19346B"/>
              </a:buClr>
              <a:buSzPts val="2660"/>
              <a:buFont typeface="Arial"/>
              <a:buChar char="•"/>
            </a:pPr>
            <a:r>
              <a:rPr lang="en-US" sz="2600">
                <a:solidFill>
                  <a:srgbClr val="19346B"/>
                </a:solidFill>
                <a:latin typeface="Trebuchet MS"/>
                <a:ea typeface="Trebuchet MS"/>
                <a:cs typeface="Trebuchet MS"/>
                <a:sym typeface="Trebuchet MS"/>
              </a:rPr>
              <a:t>Government Affairs</a:t>
            </a:r>
            <a:endParaRPr/>
          </a:p>
          <a:p>
            <a:pPr marL="469900" lvl="0" indent="-457200" algn="l" rtl="0">
              <a:lnSpc>
                <a:spcPct val="120000"/>
              </a:lnSpc>
              <a:spcBef>
                <a:spcPts val="2000"/>
              </a:spcBef>
              <a:spcAft>
                <a:spcPts val="0"/>
              </a:spcAft>
              <a:buClr>
                <a:srgbClr val="19346B"/>
              </a:buClr>
              <a:buSzPts val="2660"/>
              <a:buFont typeface="Arial"/>
              <a:buChar char="•"/>
            </a:pPr>
            <a:r>
              <a:rPr lang="en-US" sz="2600">
                <a:solidFill>
                  <a:srgbClr val="19346B"/>
                </a:solidFill>
                <a:latin typeface="Trebuchet MS"/>
                <a:ea typeface="Trebuchet MS"/>
                <a:cs typeface="Trebuchet MS"/>
                <a:sym typeface="Trebuchet MS"/>
              </a:rPr>
              <a:t>Membership</a:t>
            </a:r>
            <a:endParaRPr/>
          </a:p>
          <a:p>
            <a:pPr marL="469900" lvl="0" indent="-457200" algn="l" rtl="0">
              <a:lnSpc>
                <a:spcPct val="120000"/>
              </a:lnSpc>
              <a:spcBef>
                <a:spcPts val="2000"/>
              </a:spcBef>
              <a:spcAft>
                <a:spcPts val="0"/>
              </a:spcAft>
              <a:buClr>
                <a:srgbClr val="19346B"/>
              </a:buClr>
              <a:buSzPts val="2660"/>
              <a:buFont typeface="Arial"/>
              <a:buChar char="•"/>
            </a:pPr>
            <a:r>
              <a:rPr lang="en-US" sz="2600">
                <a:solidFill>
                  <a:srgbClr val="19346B"/>
                </a:solidFill>
                <a:latin typeface="Trebuchet MS"/>
                <a:ea typeface="Trebuchet MS"/>
                <a:cs typeface="Trebuchet MS"/>
                <a:sym typeface="Trebuchet MS"/>
              </a:rPr>
              <a:t>Nominations &amp; Credentials</a:t>
            </a:r>
            <a:endParaRPr/>
          </a:p>
          <a:p>
            <a:pPr marL="469900" lvl="0" indent="-457200" algn="l" rtl="0">
              <a:lnSpc>
                <a:spcPct val="120000"/>
              </a:lnSpc>
              <a:spcBef>
                <a:spcPts val="2000"/>
              </a:spcBef>
              <a:spcAft>
                <a:spcPts val="0"/>
              </a:spcAft>
              <a:buClr>
                <a:srgbClr val="19346B"/>
              </a:buClr>
              <a:buSzPts val="2660"/>
              <a:buFont typeface="Arial"/>
              <a:buChar char="•"/>
            </a:pPr>
            <a:r>
              <a:rPr lang="en-US" sz="2600">
                <a:solidFill>
                  <a:srgbClr val="19346B"/>
                </a:solidFill>
                <a:latin typeface="Trebuchet MS"/>
                <a:ea typeface="Trebuchet MS"/>
                <a:cs typeface="Trebuchet MS"/>
                <a:sym typeface="Trebuchet MS"/>
              </a:rPr>
              <a:t>Training &amp; Education</a:t>
            </a:r>
            <a:endParaRPr sz="2200">
              <a:solidFill>
                <a:srgbClr val="19346B"/>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title"/>
          </p:nvPr>
        </p:nvSpPr>
        <p:spPr>
          <a:xfrm>
            <a:off x="549275" y="-211350"/>
            <a:ext cx="8042400" cy="13371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venir"/>
              <a:buNone/>
            </a:pPr>
            <a:r>
              <a:rPr lang="en-US" dirty="0">
                <a:latin typeface="Avenir"/>
                <a:ea typeface="Avenir"/>
                <a:cs typeface="Avenir"/>
                <a:sym typeface="Avenir"/>
              </a:rPr>
              <a:t>USA Caucuses</a:t>
            </a:r>
            <a:endParaRPr dirty="0"/>
          </a:p>
        </p:txBody>
      </p:sp>
      <p:sp>
        <p:nvSpPr>
          <p:cNvPr id="195" name="Google Shape;195;p11"/>
          <p:cNvSpPr txBox="1">
            <a:spLocks noGrp="1"/>
          </p:cNvSpPr>
          <p:nvPr>
            <p:ph type="body" idx="1"/>
          </p:nvPr>
        </p:nvSpPr>
        <p:spPr>
          <a:xfrm>
            <a:off x="163775" y="810913"/>
            <a:ext cx="4406700" cy="4343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19346B"/>
              </a:buClr>
              <a:buSzPts val="3190"/>
              <a:buNone/>
            </a:pPr>
            <a:endParaRPr sz="2900" dirty="0">
              <a:solidFill>
                <a:srgbClr val="19346B"/>
              </a:solidFill>
              <a:latin typeface="Trebuchet MS"/>
              <a:ea typeface="Trebuchet MS"/>
              <a:cs typeface="Trebuchet MS"/>
              <a:sym typeface="Trebuchet MS"/>
            </a:endParaRP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Accessibility &amp; Whole Community</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Advocacy and Awareness</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Allied Professionals</a:t>
            </a:r>
            <a:endParaRPr sz="2200" dirty="0">
              <a:solidFill>
                <a:srgbClr val="19346B"/>
              </a:solidFill>
              <a:latin typeface="Trebuchet MS"/>
              <a:ea typeface="Trebuchet MS"/>
              <a:cs typeface="Trebuchet MS"/>
              <a:sym typeface="Trebuchet MS"/>
            </a:endParaRP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Children and Disaster</a:t>
            </a:r>
            <a:endParaRPr sz="2200" dirty="0">
              <a:solidFill>
                <a:srgbClr val="19346B"/>
              </a:solidFill>
              <a:latin typeface="Trebuchet MS"/>
              <a:ea typeface="Trebuchet MS"/>
              <a:cs typeface="Trebuchet MS"/>
              <a:sym typeface="Trebuchet MS"/>
            </a:endParaRP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Critical Infrastructure &amp; Business Continuity</a:t>
            </a:r>
            <a:endParaRPr sz="2200" dirty="0">
              <a:solidFill>
                <a:srgbClr val="19346B"/>
              </a:solidFill>
              <a:latin typeface="Trebuchet MS"/>
              <a:ea typeface="Trebuchet MS"/>
              <a:cs typeface="Trebuchet MS"/>
              <a:sym typeface="Trebuchet MS"/>
            </a:endParaRP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Disaster Cost Recovery &amp; Finance</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Emerging Professionals</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Emerging Technology</a:t>
            </a:r>
            <a:endParaRPr sz="2200" dirty="0">
              <a:solidFill>
                <a:srgbClr val="19346B"/>
              </a:solidFill>
              <a:latin typeface="Trebuchet MS"/>
              <a:ea typeface="Trebuchet MS"/>
              <a:cs typeface="Trebuchet MS"/>
              <a:sym typeface="Trebuchet MS"/>
            </a:endParaRPr>
          </a:p>
          <a:p>
            <a:pPr marL="349250" lvl="0" indent="-349250" algn="l" rtl="0">
              <a:spcBef>
                <a:spcPts val="400"/>
              </a:spcBef>
              <a:spcAft>
                <a:spcPts val="0"/>
              </a:spcAft>
              <a:buClr>
                <a:srgbClr val="19346B"/>
              </a:buClr>
              <a:buSzPts val="2860"/>
              <a:buFont typeface="Arial"/>
              <a:buChar char="•"/>
            </a:pPr>
            <a:r>
              <a:rPr lang="en-US" sz="2200" dirty="0">
                <a:solidFill>
                  <a:srgbClr val="19346B"/>
                </a:solidFill>
                <a:latin typeface="Trebuchet MS"/>
                <a:ea typeface="Trebuchet MS"/>
                <a:cs typeface="Trebuchet MS"/>
                <a:sym typeface="Trebuchet MS"/>
              </a:rPr>
              <a:t>Faith-Based Organizations</a:t>
            </a:r>
            <a:endParaRPr dirty="0"/>
          </a:p>
          <a:p>
            <a:pPr marL="349250" lvl="0" indent="-349250" algn="l" rtl="0">
              <a:spcBef>
                <a:spcPts val="400"/>
              </a:spcBef>
              <a:spcAft>
                <a:spcPts val="0"/>
              </a:spcAft>
              <a:buClr>
                <a:srgbClr val="19346B"/>
              </a:buClr>
              <a:buSzPts val="2860"/>
              <a:buFont typeface="Arial"/>
              <a:buChar char="•"/>
            </a:pPr>
            <a:r>
              <a:rPr lang="en-US" sz="2200" dirty="0">
                <a:solidFill>
                  <a:srgbClr val="19346B"/>
                </a:solidFill>
                <a:latin typeface="Trebuchet MS"/>
                <a:ea typeface="Trebuchet MS"/>
                <a:cs typeface="Trebuchet MS"/>
                <a:sym typeface="Trebuchet MS"/>
              </a:rPr>
              <a:t>Healthcare</a:t>
            </a:r>
            <a:endParaRPr dirty="0"/>
          </a:p>
          <a:p>
            <a:pPr marL="349250" lvl="0" indent="-349250" algn="l" rtl="0">
              <a:spcBef>
                <a:spcPts val="400"/>
              </a:spcBef>
              <a:spcAft>
                <a:spcPts val="0"/>
              </a:spcAft>
              <a:buClr>
                <a:srgbClr val="19346B"/>
              </a:buClr>
              <a:buSzPts val="2860"/>
              <a:buFont typeface="Arial"/>
              <a:buChar char="•"/>
            </a:pPr>
            <a:r>
              <a:rPr lang="en-US" sz="2200" dirty="0">
                <a:solidFill>
                  <a:srgbClr val="19346B"/>
                </a:solidFill>
                <a:latin typeface="Trebuchet MS"/>
                <a:ea typeface="Trebuchet MS"/>
                <a:cs typeface="Trebuchet MS"/>
                <a:sym typeface="Trebuchet MS"/>
              </a:rPr>
              <a:t>Higher Education Academician</a:t>
            </a:r>
            <a:endParaRPr dirty="0"/>
          </a:p>
          <a:p>
            <a:pPr marL="0" lvl="0" indent="0" algn="l" rtl="0">
              <a:spcBef>
                <a:spcPts val="400"/>
              </a:spcBef>
              <a:spcAft>
                <a:spcPts val="0"/>
              </a:spcAft>
              <a:buClr>
                <a:srgbClr val="19346B"/>
              </a:buClr>
              <a:buSzPts val="2860"/>
              <a:buNone/>
            </a:pPr>
            <a:endParaRPr sz="2200" dirty="0">
              <a:solidFill>
                <a:srgbClr val="19346B"/>
              </a:solidFill>
              <a:latin typeface="Trebuchet MS"/>
              <a:ea typeface="Trebuchet MS"/>
              <a:cs typeface="Trebuchet MS"/>
              <a:sym typeface="Trebuchet MS"/>
            </a:endParaRPr>
          </a:p>
          <a:p>
            <a:pPr marL="349250" lvl="0" indent="-167640" algn="l" rtl="0">
              <a:lnSpc>
                <a:spcPct val="120000"/>
              </a:lnSpc>
              <a:spcBef>
                <a:spcPts val="2000"/>
              </a:spcBef>
              <a:spcAft>
                <a:spcPts val="0"/>
              </a:spcAft>
              <a:buClr>
                <a:srgbClr val="19346B"/>
              </a:buClr>
              <a:buSzPts val="2860"/>
              <a:buFont typeface="Arial"/>
              <a:buNone/>
            </a:pPr>
            <a:endParaRPr sz="2500" dirty="0">
              <a:solidFill>
                <a:srgbClr val="19346B"/>
              </a:solidFill>
            </a:endParaRPr>
          </a:p>
        </p:txBody>
      </p:sp>
      <p:sp>
        <p:nvSpPr>
          <p:cNvPr id="196" name="Google Shape;196;p11"/>
          <p:cNvSpPr txBox="1">
            <a:spLocks noGrp="1"/>
          </p:cNvSpPr>
          <p:nvPr>
            <p:ph type="body" idx="1"/>
          </p:nvPr>
        </p:nvSpPr>
        <p:spPr>
          <a:xfrm>
            <a:off x="4570475" y="457200"/>
            <a:ext cx="4406700" cy="4343400"/>
          </a:xfrm>
          <a:prstGeom prst="rect">
            <a:avLst/>
          </a:prstGeom>
          <a:noFill/>
          <a:ln>
            <a:noFill/>
          </a:ln>
        </p:spPr>
        <p:txBody>
          <a:bodyPr spcFirstLastPara="1" wrap="square" lIns="91425" tIns="45700" rIns="91425" bIns="45700" anchor="t" anchorCtr="0">
            <a:noAutofit/>
          </a:bodyPr>
          <a:lstStyle/>
          <a:p>
            <a:pPr marL="349250" lvl="0" indent="-146685" algn="l" rtl="0">
              <a:lnSpc>
                <a:spcPct val="120000"/>
              </a:lnSpc>
              <a:spcBef>
                <a:spcPts val="2000"/>
              </a:spcBef>
              <a:spcAft>
                <a:spcPts val="0"/>
              </a:spcAft>
              <a:buClr>
                <a:srgbClr val="19346B"/>
              </a:buClr>
              <a:buSzPts val="3190"/>
              <a:buFont typeface="Arial"/>
              <a:buNone/>
            </a:pPr>
            <a:endParaRPr sz="2900" dirty="0">
              <a:solidFill>
                <a:srgbClr val="19346B"/>
              </a:solidFill>
              <a:latin typeface="Trebuchet MS"/>
              <a:ea typeface="Trebuchet MS"/>
              <a:cs typeface="Trebuchet MS"/>
              <a:sym typeface="Trebuchet MS"/>
            </a:endParaRP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K-12 Education</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Mental Health &amp; Wellness</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Mitigation, Climate Resilience &amp; Adaptation</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Municipal Emergency Management</a:t>
            </a:r>
            <a:endParaRPr sz="2200" dirty="0">
              <a:solidFill>
                <a:srgbClr val="19346B"/>
              </a:solidFill>
              <a:latin typeface="Trebuchet MS"/>
              <a:ea typeface="Trebuchet MS"/>
              <a:cs typeface="Trebuchet MS"/>
              <a:sym typeface="Trebuchet MS"/>
            </a:endParaRP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Partnership</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State Emergency Management Associations</a:t>
            </a:r>
            <a:endParaRPr sz="2200" dirty="0">
              <a:solidFill>
                <a:srgbClr val="19346B"/>
              </a:solidFill>
              <a:latin typeface="Trebuchet MS"/>
              <a:ea typeface="Trebuchet MS"/>
              <a:cs typeface="Trebuchet MS"/>
              <a:sym typeface="Trebuchet MS"/>
            </a:endParaRP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Transportation</a:t>
            </a:r>
            <a:endParaRPr sz="2200" dirty="0">
              <a:solidFill>
                <a:srgbClr val="19346B"/>
              </a:solidFill>
              <a:latin typeface="Trebuchet MS"/>
              <a:ea typeface="Trebuchet MS"/>
              <a:cs typeface="Trebuchet MS"/>
              <a:sym typeface="Trebuchet MS"/>
            </a:endParaRP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Tribal Affairs</a:t>
            </a:r>
            <a:endParaRPr sz="2200" dirty="0">
              <a:solidFill>
                <a:srgbClr val="19346B"/>
              </a:solidFill>
              <a:latin typeface="Trebuchet MS"/>
              <a:ea typeface="Trebuchet MS"/>
              <a:cs typeface="Trebuchet MS"/>
              <a:sym typeface="Trebuchet MS"/>
            </a:endParaRPr>
          </a:p>
          <a:p>
            <a:pPr marL="349250" lvl="0" indent="-34925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Uniformed Services</a:t>
            </a:r>
            <a:endParaRPr sz="2200" dirty="0">
              <a:solidFill>
                <a:srgbClr val="19346B"/>
              </a:solidFill>
              <a:latin typeface="Trebuchet MS"/>
              <a:ea typeface="Trebuchet MS"/>
              <a:cs typeface="Trebuchet MS"/>
              <a:sym typeface="Trebuchet MS"/>
            </a:endParaRPr>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Universities &amp; Colleges</a:t>
            </a:r>
            <a:endParaRPr dirty="0"/>
          </a:p>
          <a:p>
            <a:pPr marL="381000" lvl="0" indent="-342900" algn="l" rtl="0">
              <a:spcBef>
                <a:spcPts val="4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Weather</a:t>
            </a:r>
            <a:endParaRPr sz="1800" dirty="0">
              <a:solidFill>
                <a:srgbClr val="19346B"/>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2"/>
          <p:cNvSpPr txBox="1">
            <a:spLocks noGrp="1"/>
          </p:cNvSpPr>
          <p:nvPr>
            <p:ph type="title"/>
          </p:nvPr>
        </p:nvSpPr>
        <p:spPr>
          <a:xfrm>
            <a:off x="549275" y="107576"/>
            <a:ext cx="8042400" cy="13371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venir"/>
              <a:buNone/>
            </a:pPr>
            <a:r>
              <a:rPr lang="en-US">
                <a:latin typeface="Avenir"/>
                <a:ea typeface="Avenir"/>
                <a:cs typeface="Avenir"/>
                <a:sym typeface="Avenir"/>
              </a:rPr>
              <a:t>USA Commissions</a:t>
            </a:r>
            <a:endParaRPr/>
          </a:p>
        </p:txBody>
      </p:sp>
      <p:sp>
        <p:nvSpPr>
          <p:cNvPr id="203" name="Google Shape;203;p12"/>
          <p:cNvSpPr txBox="1">
            <a:spLocks noGrp="1"/>
          </p:cNvSpPr>
          <p:nvPr>
            <p:ph type="body" idx="1"/>
          </p:nvPr>
        </p:nvSpPr>
        <p:spPr>
          <a:xfrm>
            <a:off x="3276600" y="1444676"/>
            <a:ext cx="4406700" cy="4343400"/>
          </a:xfrm>
          <a:prstGeom prst="rect">
            <a:avLst/>
          </a:prstGeom>
          <a:noFill/>
          <a:ln>
            <a:noFill/>
          </a:ln>
        </p:spPr>
        <p:txBody>
          <a:bodyPr spcFirstLastPara="1" wrap="square" lIns="91425" tIns="45700" rIns="91425" bIns="45700" anchor="t" anchorCtr="0">
            <a:noAutofit/>
          </a:bodyPr>
          <a:lstStyle/>
          <a:p>
            <a:pPr marL="349250" lvl="0" indent="-146685" algn="l" rtl="0">
              <a:lnSpc>
                <a:spcPct val="115000"/>
              </a:lnSpc>
              <a:spcBef>
                <a:spcPts val="0"/>
              </a:spcBef>
              <a:spcAft>
                <a:spcPts val="0"/>
              </a:spcAft>
              <a:buClr>
                <a:srgbClr val="19346B"/>
              </a:buClr>
              <a:buSzPts val="3190"/>
              <a:buFont typeface="Arial"/>
              <a:buNone/>
            </a:pPr>
            <a:endParaRPr sz="2900" dirty="0">
              <a:solidFill>
                <a:srgbClr val="19346B"/>
              </a:solidFill>
              <a:latin typeface="Trebuchet MS"/>
              <a:ea typeface="Trebuchet MS"/>
              <a:cs typeface="Trebuchet MS"/>
              <a:sym typeface="Trebuchet MS"/>
            </a:endParaRPr>
          </a:p>
          <a:p>
            <a:pPr marL="381000" lvl="0" indent="-342900" algn="l" rtl="0">
              <a:lnSpc>
                <a:spcPct val="120000"/>
              </a:lnSpc>
              <a:spcBef>
                <a:spcPts val="20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Certification</a:t>
            </a:r>
            <a:endParaRPr sz="2200" dirty="0">
              <a:solidFill>
                <a:srgbClr val="19346B"/>
              </a:solidFill>
              <a:latin typeface="Trebuchet MS"/>
              <a:ea typeface="Trebuchet MS"/>
              <a:cs typeface="Trebuchet MS"/>
              <a:sym typeface="Trebuchet MS"/>
            </a:endParaRPr>
          </a:p>
          <a:p>
            <a:pPr marL="381000" lvl="0" indent="-342900" algn="l" rtl="0">
              <a:lnSpc>
                <a:spcPct val="120000"/>
              </a:lnSpc>
              <a:spcBef>
                <a:spcPts val="2000"/>
              </a:spcBef>
              <a:spcAft>
                <a:spcPts val="0"/>
              </a:spcAft>
              <a:buClr>
                <a:srgbClr val="19346B"/>
              </a:buClr>
              <a:buSzPts val="2260"/>
              <a:buFont typeface="Arial"/>
              <a:buChar char="•"/>
            </a:pPr>
            <a:r>
              <a:rPr lang="en-US" sz="2200" dirty="0">
                <a:solidFill>
                  <a:srgbClr val="19346B"/>
                </a:solidFill>
                <a:latin typeface="Trebuchet MS"/>
                <a:ea typeface="Trebuchet MS"/>
                <a:cs typeface="Trebuchet MS"/>
                <a:sym typeface="Trebuchet MS"/>
              </a:rPr>
              <a:t>Scholarship</a:t>
            </a:r>
            <a:endParaRPr sz="2200" dirty="0">
              <a:solidFill>
                <a:srgbClr val="19346B"/>
              </a:solidFill>
              <a:latin typeface="Trebuchet MS"/>
              <a:ea typeface="Trebuchet MS"/>
              <a:cs typeface="Trebuchet MS"/>
              <a:sym typeface="Trebuchet MS"/>
            </a:endParaRPr>
          </a:p>
          <a:p>
            <a:pPr marL="0" lvl="0" indent="0" algn="l" rtl="0">
              <a:lnSpc>
                <a:spcPct val="120000"/>
              </a:lnSpc>
              <a:spcBef>
                <a:spcPts val="2000"/>
              </a:spcBef>
              <a:spcAft>
                <a:spcPts val="0"/>
              </a:spcAft>
              <a:buSzPts val="2750"/>
              <a:buNone/>
            </a:pPr>
            <a:endParaRPr sz="2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3"/>
          <p:cNvSpPr txBox="1">
            <a:spLocks noGrp="1"/>
          </p:cNvSpPr>
          <p:nvPr>
            <p:ph type="title"/>
          </p:nvPr>
        </p:nvSpPr>
        <p:spPr>
          <a:xfrm>
            <a:off x="531489" y="-152400"/>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dirty="0"/>
              <a:t>Connect with IAEM</a:t>
            </a:r>
            <a:endParaRPr dirty="0"/>
          </a:p>
        </p:txBody>
      </p:sp>
      <p:sp>
        <p:nvSpPr>
          <p:cNvPr id="210" name="Google Shape;210;p13"/>
          <p:cNvSpPr txBox="1">
            <a:spLocks noGrp="1"/>
          </p:cNvSpPr>
          <p:nvPr>
            <p:ph type="body" idx="1"/>
          </p:nvPr>
        </p:nvSpPr>
        <p:spPr>
          <a:xfrm>
            <a:off x="550862" y="1524000"/>
            <a:ext cx="8042276" cy="4952999"/>
          </a:xfrm>
          <a:prstGeom prst="rect">
            <a:avLst/>
          </a:prstGeom>
          <a:noFill/>
          <a:ln>
            <a:noFill/>
          </a:ln>
        </p:spPr>
        <p:txBody>
          <a:bodyPr spcFirstLastPara="1" wrap="square" lIns="91425" tIns="45700" rIns="91425" bIns="45700" anchor="t" anchorCtr="0">
            <a:noAutofit/>
          </a:bodyPr>
          <a:lstStyle/>
          <a:p>
            <a:pPr marL="349250" lvl="0" indent="-349250" algn="l" rtl="0">
              <a:spcBef>
                <a:spcPts val="0"/>
              </a:spcBef>
              <a:spcAft>
                <a:spcPts val="0"/>
              </a:spcAft>
              <a:buClr>
                <a:srgbClr val="595959"/>
              </a:buClr>
              <a:buSzPts val="2310"/>
              <a:buFont typeface="Arial"/>
              <a:buChar char="•"/>
            </a:pPr>
            <a:r>
              <a:rPr lang="en-US" sz="2100" dirty="0"/>
              <a:t>IAEM Webinars — </a:t>
            </a:r>
            <a:r>
              <a:rPr lang="en-US" sz="2100" i="1" u="sng" dirty="0">
                <a:solidFill>
                  <a:schemeClr val="hlink"/>
                </a:solidFill>
                <a:hlinkClick r:id="rId3"/>
              </a:rPr>
              <a:t>https://www.iaem.org/Events/IAEM-Webinars</a:t>
            </a:r>
            <a:endParaRPr sz="2100" dirty="0"/>
          </a:p>
          <a:p>
            <a:pPr marL="349250" lvl="0" indent="-349250" algn="l" rtl="0">
              <a:spcBef>
                <a:spcPts val="2000"/>
              </a:spcBef>
              <a:spcAft>
                <a:spcPts val="0"/>
              </a:spcAft>
              <a:buClr>
                <a:srgbClr val="595959"/>
              </a:buClr>
              <a:buSzPts val="2310"/>
              <a:buFont typeface="Arial"/>
              <a:buChar char="•"/>
            </a:pPr>
            <a:r>
              <a:rPr lang="en-US" sz="2100" dirty="0"/>
              <a:t>IAEM website — </a:t>
            </a:r>
            <a:r>
              <a:rPr lang="en-US" sz="2100" u="sng" dirty="0">
                <a:solidFill>
                  <a:schemeClr val="hlink"/>
                </a:solidFill>
                <a:hlinkClick r:id="rId4"/>
              </a:rPr>
              <a:t>https://www.iaem.org/</a:t>
            </a:r>
            <a:endParaRPr sz="2100" dirty="0"/>
          </a:p>
          <a:p>
            <a:pPr marL="349250" lvl="0" indent="-349250" algn="l" rtl="0">
              <a:spcBef>
                <a:spcPts val="2000"/>
              </a:spcBef>
              <a:spcAft>
                <a:spcPts val="0"/>
              </a:spcAft>
              <a:buClr>
                <a:srgbClr val="595959"/>
              </a:buClr>
              <a:buSzPts val="2310"/>
              <a:buFont typeface="Arial"/>
              <a:buChar char="•"/>
            </a:pPr>
            <a:r>
              <a:rPr lang="en-US" sz="2100" dirty="0"/>
              <a:t>IAEM Conference microsite — </a:t>
            </a:r>
            <a:r>
              <a:rPr lang="en-US" sz="2100" i="1" u="sng" dirty="0">
                <a:solidFill>
                  <a:schemeClr val="hlink"/>
                </a:solidFill>
                <a:hlinkClick r:id="rId5"/>
              </a:rPr>
              <a:t>https://www.iaem.org/usconf/</a:t>
            </a:r>
            <a:endParaRPr sz="2100" dirty="0"/>
          </a:p>
          <a:p>
            <a:pPr marL="349250" lvl="0" indent="-349250" algn="l" rtl="0">
              <a:spcBef>
                <a:spcPts val="2000"/>
              </a:spcBef>
              <a:spcAft>
                <a:spcPts val="0"/>
              </a:spcAft>
              <a:buClr>
                <a:srgbClr val="595959"/>
              </a:buClr>
              <a:buSzPts val="2310"/>
              <a:buFont typeface="Arial"/>
              <a:buChar char="•"/>
            </a:pPr>
            <a:r>
              <a:rPr lang="en-US" sz="2100" dirty="0"/>
              <a:t>Facebook, LinkedIn, YouTube, Twitter, and discussion boards</a:t>
            </a:r>
            <a:endParaRPr dirty="0"/>
          </a:p>
          <a:p>
            <a:pPr marL="349250" lvl="0" indent="-349250" algn="l" rtl="0">
              <a:spcBef>
                <a:spcPts val="2000"/>
              </a:spcBef>
              <a:spcAft>
                <a:spcPts val="0"/>
              </a:spcAft>
              <a:buClr>
                <a:srgbClr val="595959"/>
              </a:buClr>
              <a:buSzPts val="2310"/>
              <a:buFont typeface="Arial"/>
              <a:buChar char="•"/>
            </a:pPr>
            <a:r>
              <a:rPr lang="en-US" sz="2100" dirty="0"/>
              <a:t>IAEM Dispatch — </a:t>
            </a:r>
            <a:r>
              <a:rPr lang="en-US" sz="2100" i="1" u="sng" dirty="0">
                <a:solidFill>
                  <a:schemeClr val="hlink"/>
                </a:solidFill>
                <a:hlinkClick r:id="rId6"/>
              </a:rPr>
              <a:t>http://iaemdispatch.com</a:t>
            </a:r>
            <a:endParaRPr sz="2100" i="1" dirty="0"/>
          </a:p>
          <a:p>
            <a:pPr marL="349250" lvl="0" indent="-349250" algn="l" rtl="0">
              <a:spcBef>
                <a:spcPts val="2000"/>
              </a:spcBef>
              <a:spcAft>
                <a:spcPts val="0"/>
              </a:spcAft>
              <a:buClr>
                <a:srgbClr val="595959"/>
              </a:buClr>
              <a:buSzPts val="2310"/>
              <a:buFont typeface="Arial"/>
              <a:buChar char="•"/>
            </a:pPr>
            <a:r>
              <a:rPr lang="en-US" sz="2100" dirty="0"/>
              <a:t>IAEM Bulletin monthly members-only newsletter — </a:t>
            </a:r>
            <a:r>
              <a:rPr lang="en-US" sz="2100" i="1" u="sng" dirty="0">
                <a:solidFill>
                  <a:schemeClr val="hlink"/>
                </a:solidFill>
                <a:hlinkClick r:id="rId7"/>
              </a:rPr>
              <a:t>http://www.iaem.org/Bulletin</a:t>
            </a:r>
            <a:r>
              <a:rPr lang="en-US" sz="2100" i="1" dirty="0"/>
              <a:t> </a:t>
            </a:r>
            <a:endParaRPr dirty="0"/>
          </a:p>
          <a:p>
            <a:pPr marL="349250" lvl="0" indent="-181610" algn="l" rtl="0">
              <a:spcBef>
                <a:spcPts val="2000"/>
              </a:spcBef>
              <a:spcAft>
                <a:spcPts val="0"/>
              </a:spcAft>
              <a:buClr>
                <a:srgbClr val="595959"/>
              </a:buClr>
              <a:buSzPts val="2640"/>
              <a:buFont typeface="Arial"/>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9"/>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dirty="0" err="1"/>
              <a:t>IAEMconnect</a:t>
            </a:r>
            <a:endParaRPr dirty="0"/>
          </a:p>
        </p:txBody>
      </p:sp>
      <p:sp>
        <p:nvSpPr>
          <p:cNvPr id="323" name="Google Shape;323;p29"/>
          <p:cNvSpPr txBox="1">
            <a:spLocks noGrp="1"/>
          </p:cNvSpPr>
          <p:nvPr>
            <p:ph type="body" idx="1"/>
          </p:nvPr>
        </p:nvSpPr>
        <p:spPr>
          <a:xfrm>
            <a:off x="549274" y="1564106"/>
            <a:ext cx="8442300" cy="4908884"/>
          </a:xfrm>
          <a:prstGeom prst="rect">
            <a:avLst/>
          </a:prstGeom>
          <a:noFill/>
          <a:ln>
            <a:noFill/>
          </a:ln>
        </p:spPr>
        <p:txBody>
          <a:bodyPr spcFirstLastPara="1" wrap="square" lIns="91425" tIns="45700" rIns="91425" bIns="45700" anchor="t" anchorCtr="0">
            <a:noAutofit/>
          </a:bodyPr>
          <a:lstStyle/>
          <a:p>
            <a:pPr marL="457200" lvl="0" indent="-374650" algn="l" rtl="0">
              <a:spcBef>
                <a:spcPts val="0"/>
              </a:spcBef>
              <a:spcAft>
                <a:spcPts val="0"/>
              </a:spcAft>
              <a:buClr>
                <a:schemeClr val="accent2"/>
              </a:buClr>
              <a:buSzPts val="2300"/>
              <a:buChar char="●"/>
            </a:pPr>
            <a:r>
              <a:rPr lang="en-US" sz="3600" dirty="0">
                <a:solidFill>
                  <a:srgbClr val="000000"/>
                </a:solidFill>
              </a:rPr>
              <a:t>IAEM members-only </a:t>
            </a:r>
            <a:r>
              <a:rPr lang="en-US" sz="3600" i="0" u="none" strike="noStrike" dirty="0">
                <a:solidFill>
                  <a:srgbClr val="000000"/>
                </a:solidFill>
              </a:rPr>
              <a:t>community </a:t>
            </a:r>
          </a:p>
          <a:p>
            <a:pPr marL="457200" lvl="0" indent="-374650" algn="l" rtl="0">
              <a:spcBef>
                <a:spcPts val="0"/>
              </a:spcBef>
              <a:spcAft>
                <a:spcPts val="0"/>
              </a:spcAft>
              <a:buClr>
                <a:schemeClr val="accent2"/>
              </a:buClr>
              <a:buSzPts val="2300"/>
              <a:buChar char="●"/>
            </a:pPr>
            <a:r>
              <a:rPr lang="en-US" sz="3600" dirty="0">
                <a:solidFill>
                  <a:srgbClr val="000000"/>
                </a:solidFill>
              </a:rPr>
              <a:t>Easy</a:t>
            </a:r>
            <a:r>
              <a:rPr lang="en-US" sz="3600" i="0" u="none" strike="noStrike" dirty="0">
                <a:solidFill>
                  <a:srgbClr val="000000"/>
                </a:solidFill>
              </a:rPr>
              <a:t> communication between members</a:t>
            </a:r>
          </a:p>
          <a:p>
            <a:pPr marL="457200" lvl="0" indent="-374650" algn="l" rtl="0">
              <a:spcBef>
                <a:spcPts val="0"/>
              </a:spcBef>
              <a:spcAft>
                <a:spcPts val="0"/>
              </a:spcAft>
              <a:buClr>
                <a:schemeClr val="accent2"/>
              </a:buClr>
              <a:buSzPts val="2300"/>
              <a:buChar char="●"/>
            </a:pPr>
            <a:r>
              <a:rPr lang="en-US" sz="3600" i="0" u="none" strike="noStrike" dirty="0">
                <a:solidFill>
                  <a:srgbClr val="000000"/>
                </a:solidFill>
              </a:rPr>
              <a:t>Special i</a:t>
            </a:r>
            <a:r>
              <a:rPr lang="en-US" sz="3600" dirty="0">
                <a:solidFill>
                  <a:srgbClr val="000000"/>
                </a:solidFill>
              </a:rPr>
              <a:t>nterest groups may be created quickly for urgent topics</a:t>
            </a:r>
            <a:endParaRPr lang="en-US" sz="3600" i="0" u="none" strike="noStrike" dirty="0">
              <a:solidFill>
                <a:srgbClr val="000000"/>
              </a:solidFill>
            </a:endParaRPr>
          </a:p>
          <a:p>
            <a:pPr marL="457200" lvl="0" indent="-374650" algn="l" rtl="0">
              <a:spcBef>
                <a:spcPts val="0"/>
              </a:spcBef>
              <a:spcAft>
                <a:spcPts val="0"/>
              </a:spcAft>
              <a:buClr>
                <a:schemeClr val="accent2"/>
              </a:buClr>
              <a:buSzPts val="2300"/>
              <a:buChar char="●"/>
            </a:pPr>
            <a:r>
              <a:rPr lang="en-US" sz="3600" dirty="0">
                <a:solidFill>
                  <a:srgbClr val="000000"/>
                </a:solidFill>
              </a:rPr>
              <a:t>Members share </a:t>
            </a:r>
            <a:r>
              <a:rPr lang="en-US" sz="3600" i="0" u="none" strike="noStrike" dirty="0">
                <a:solidFill>
                  <a:srgbClr val="000000"/>
                </a:solidFill>
              </a:rPr>
              <a:t>resources</a:t>
            </a:r>
          </a:p>
          <a:p>
            <a:pPr marL="457200" lvl="0" indent="-374650" algn="l" rtl="0">
              <a:spcBef>
                <a:spcPts val="0"/>
              </a:spcBef>
              <a:spcAft>
                <a:spcPts val="0"/>
              </a:spcAft>
              <a:buClr>
                <a:schemeClr val="accent2"/>
              </a:buClr>
              <a:buSzPts val="2300"/>
              <a:buChar char="●"/>
            </a:pPr>
            <a:r>
              <a:rPr lang="en-US" sz="3600" dirty="0">
                <a:solidFill>
                  <a:srgbClr val="000000"/>
                </a:solidFill>
              </a:rPr>
              <a:t>Networking and Mentorship 24/7/365 in the online community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0"/>
          <p:cNvSpPr txBox="1">
            <a:spLocks noGrp="1"/>
          </p:cNvSpPr>
          <p:nvPr>
            <p:ph type="title"/>
          </p:nvPr>
        </p:nvSpPr>
        <p:spPr>
          <a:xfrm>
            <a:off x="549275" y="441107"/>
            <a:ext cx="8056563" cy="245850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6000"/>
              <a:buFont typeface="Arial"/>
              <a:buNone/>
            </a:pPr>
            <a:r>
              <a:rPr lang="en-US" sz="6000" dirty="0"/>
              <a:t>Mark Your Calendar for Learning Opportunities</a:t>
            </a:r>
            <a:endParaRPr dirty="0"/>
          </a:p>
        </p:txBody>
      </p:sp>
      <p:sp>
        <p:nvSpPr>
          <p:cNvPr id="330" name="Google Shape;330;p30"/>
          <p:cNvSpPr txBox="1"/>
          <p:nvPr/>
        </p:nvSpPr>
        <p:spPr>
          <a:xfrm>
            <a:off x="4643607" y="4924927"/>
            <a:ext cx="4343400" cy="163121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rgbClr val="7F7F7F"/>
                </a:solidFill>
                <a:latin typeface="Avenir"/>
                <a:ea typeface="Avenir"/>
                <a:cs typeface="Avenir"/>
                <a:sym typeface="Avenir"/>
              </a:rPr>
              <a:t>IAEM 71</a:t>
            </a:r>
            <a:r>
              <a:rPr lang="en-US" sz="2000" baseline="30000" dirty="0">
                <a:solidFill>
                  <a:srgbClr val="7F7F7F"/>
                </a:solidFill>
                <a:latin typeface="Avenir"/>
                <a:ea typeface="Avenir"/>
                <a:cs typeface="Avenir"/>
                <a:sym typeface="Avenir"/>
              </a:rPr>
              <a:t>st</a:t>
            </a:r>
            <a:r>
              <a:rPr lang="en-US" sz="2000" dirty="0">
                <a:solidFill>
                  <a:srgbClr val="7F7F7F"/>
                </a:solidFill>
                <a:latin typeface="Avenir"/>
                <a:ea typeface="Avenir"/>
                <a:cs typeface="Avenir"/>
                <a:sym typeface="Avenir"/>
              </a:rPr>
              <a:t> Annual Conference &amp; EMEX</a:t>
            </a:r>
            <a:endParaRPr dirty="0"/>
          </a:p>
          <a:p>
            <a:pPr marL="0" marR="0" lvl="0" indent="0" algn="ctr" rtl="0">
              <a:spcBef>
                <a:spcPts val="0"/>
              </a:spcBef>
              <a:spcAft>
                <a:spcPts val="0"/>
              </a:spcAft>
              <a:buNone/>
            </a:pPr>
            <a:r>
              <a:rPr lang="en-US" sz="2000" dirty="0">
                <a:solidFill>
                  <a:srgbClr val="7F7F7F"/>
                </a:solidFill>
                <a:latin typeface="Avenir"/>
                <a:ea typeface="Avenir"/>
                <a:cs typeface="Avenir"/>
                <a:sym typeface="Avenir"/>
              </a:rPr>
              <a:t>in</a:t>
            </a:r>
            <a:endParaRPr dirty="0"/>
          </a:p>
          <a:p>
            <a:pPr marL="0" marR="0" lvl="0" indent="0" algn="ctr" rtl="0">
              <a:spcBef>
                <a:spcPts val="0"/>
              </a:spcBef>
              <a:spcAft>
                <a:spcPts val="0"/>
              </a:spcAft>
              <a:buNone/>
            </a:pPr>
            <a:r>
              <a:rPr lang="en-US" sz="2000" dirty="0">
                <a:solidFill>
                  <a:srgbClr val="7F7F7F"/>
                </a:solidFill>
                <a:latin typeface="Avenir"/>
                <a:ea typeface="Avenir"/>
                <a:cs typeface="Avenir"/>
                <a:sym typeface="Avenir"/>
              </a:rPr>
              <a:t>Long Beach, CA!</a:t>
            </a:r>
            <a:endParaRPr dirty="0"/>
          </a:p>
          <a:p>
            <a:pPr marL="0" marR="0" lvl="0" indent="0" algn="ctr" rtl="0">
              <a:spcBef>
                <a:spcPts val="0"/>
              </a:spcBef>
              <a:spcAft>
                <a:spcPts val="0"/>
              </a:spcAft>
              <a:buNone/>
            </a:pPr>
            <a:r>
              <a:rPr lang="en-US" sz="2000" dirty="0">
                <a:solidFill>
                  <a:srgbClr val="7F7F7F"/>
                </a:solidFill>
                <a:latin typeface="Avenir"/>
                <a:ea typeface="Avenir"/>
                <a:cs typeface="Avenir"/>
                <a:sym typeface="Avenir"/>
              </a:rPr>
              <a:t>November 3-9, 2023</a:t>
            </a:r>
            <a:endParaRPr dirty="0"/>
          </a:p>
        </p:txBody>
      </p:sp>
      <p:pic>
        <p:nvPicPr>
          <p:cNvPr id="331" name="Google Shape;331;p30" descr="Graphical user interface&#10;&#10;Description automatically generated"/>
          <p:cNvPicPr preferRelativeResize="0"/>
          <p:nvPr/>
        </p:nvPicPr>
        <p:blipFill rotWithShape="1">
          <a:blip r:embed="rId3">
            <a:alphaModFix/>
          </a:blip>
          <a:srcRect/>
          <a:stretch/>
        </p:blipFill>
        <p:spPr>
          <a:xfrm>
            <a:off x="4986507" y="2899611"/>
            <a:ext cx="3657600" cy="1854200"/>
          </a:xfrm>
          <a:prstGeom prst="rect">
            <a:avLst/>
          </a:prstGeom>
          <a:noFill/>
          <a:ln>
            <a:noFill/>
          </a:ln>
        </p:spPr>
      </p:pic>
      <p:pic>
        <p:nvPicPr>
          <p:cNvPr id="332" name="Google Shape;332;p30" descr="Graphical user interface&#10;&#10;Description automatically generated with low confidence"/>
          <p:cNvPicPr preferRelativeResize="0"/>
          <p:nvPr/>
        </p:nvPicPr>
        <p:blipFill rotWithShape="1">
          <a:blip r:embed="rId4">
            <a:alphaModFix/>
          </a:blip>
          <a:srcRect/>
          <a:stretch/>
        </p:blipFill>
        <p:spPr>
          <a:xfrm>
            <a:off x="549275" y="3429000"/>
            <a:ext cx="3619500" cy="1854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4"/>
          <p:cNvSpPr txBox="1">
            <a:spLocks noGrp="1"/>
          </p:cNvSpPr>
          <p:nvPr>
            <p:ph type="title"/>
          </p:nvPr>
        </p:nvSpPr>
        <p:spPr>
          <a:xfrm>
            <a:off x="534035" y="-422557"/>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dirty="0"/>
              <a:t>Our Advocacy</a:t>
            </a:r>
            <a:endParaRPr dirty="0"/>
          </a:p>
        </p:txBody>
      </p:sp>
      <p:sp>
        <p:nvSpPr>
          <p:cNvPr id="217" name="Google Shape;217;p14"/>
          <p:cNvSpPr txBox="1">
            <a:spLocks noGrp="1"/>
          </p:cNvSpPr>
          <p:nvPr>
            <p:ph type="body" idx="1"/>
          </p:nvPr>
        </p:nvSpPr>
        <p:spPr>
          <a:xfrm>
            <a:off x="534035" y="944879"/>
            <a:ext cx="8042276" cy="4343400"/>
          </a:xfrm>
          <a:prstGeom prst="rect">
            <a:avLst/>
          </a:prstGeom>
          <a:noFill/>
          <a:ln>
            <a:noFill/>
          </a:ln>
        </p:spPr>
        <p:txBody>
          <a:bodyPr spcFirstLastPara="1" wrap="square" lIns="91425" tIns="45700" rIns="91425" bIns="45700" anchor="t" anchorCtr="0">
            <a:noAutofit/>
          </a:bodyPr>
          <a:lstStyle/>
          <a:p>
            <a:pPr marL="349250" lvl="0" indent="-349250" algn="l" rtl="0">
              <a:spcBef>
                <a:spcPts val="0"/>
              </a:spcBef>
              <a:spcAft>
                <a:spcPts val="0"/>
              </a:spcAft>
              <a:buSzPts val="2200"/>
              <a:buFont typeface="Wingdings" pitchFamily="2" charset="2"/>
              <a:buChar char="§"/>
            </a:pPr>
            <a:r>
              <a:rPr lang="en-US" sz="2000" dirty="0"/>
              <a:t>Maintained the baseline appropriation level for EMPG at $355 million per year</a:t>
            </a:r>
            <a:endParaRPr dirty="0"/>
          </a:p>
          <a:p>
            <a:pPr marL="349250" lvl="0" indent="-349250" algn="l" rtl="0">
              <a:spcBef>
                <a:spcPts val="2000"/>
              </a:spcBef>
              <a:spcAft>
                <a:spcPts val="0"/>
              </a:spcAft>
              <a:buSzPts val="2200"/>
              <a:buFont typeface="Wingdings" pitchFamily="2" charset="2"/>
              <a:buChar char="§"/>
            </a:pPr>
            <a:r>
              <a:rPr lang="en-US" sz="2000" dirty="0"/>
              <a:t>Secured additional funding for CEM and EMAP </a:t>
            </a:r>
            <a:endParaRPr dirty="0"/>
          </a:p>
          <a:p>
            <a:pPr marL="349250" lvl="0" indent="-349250" algn="l" rtl="0">
              <a:spcBef>
                <a:spcPts val="2000"/>
              </a:spcBef>
              <a:spcAft>
                <a:spcPts val="0"/>
              </a:spcAft>
              <a:buSzPts val="2200"/>
              <a:buFont typeface="Wingdings" pitchFamily="2" charset="2"/>
              <a:buChar char="§"/>
            </a:pPr>
            <a:r>
              <a:rPr lang="en-US" sz="2000" dirty="0"/>
              <a:t>Advocated for and received an additional $100 million for EMPG</a:t>
            </a:r>
            <a:endParaRPr dirty="0"/>
          </a:p>
          <a:p>
            <a:pPr marL="349250" lvl="0" indent="-349250" algn="l" rtl="0">
              <a:spcBef>
                <a:spcPts val="2000"/>
              </a:spcBef>
              <a:spcAft>
                <a:spcPts val="0"/>
              </a:spcAft>
              <a:buSzPts val="2200"/>
              <a:buFont typeface="Wingdings" pitchFamily="2" charset="2"/>
              <a:buChar char="§"/>
            </a:pPr>
            <a:r>
              <a:rPr lang="en-US" sz="2000" dirty="0"/>
              <a:t>Maintained baseline appropriation levels for all of FEMA’s Preparedness Grant Programs</a:t>
            </a:r>
            <a:endParaRPr dirty="0"/>
          </a:p>
          <a:p>
            <a:pPr marL="349250" lvl="0" indent="-349250" algn="l" rtl="0">
              <a:spcBef>
                <a:spcPts val="2000"/>
              </a:spcBef>
              <a:spcAft>
                <a:spcPts val="0"/>
              </a:spcAft>
              <a:buSzPts val="2200"/>
              <a:buFont typeface="Wingdings" pitchFamily="2" charset="2"/>
              <a:buChar char="§"/>
            </a:pPr>
            <a:r>
              <a:rPr lang="en-US" sz="2000" dirty="0"/>
              <a:t>Testified on Capitol Hill regarding disaster housing</a:t>
            </a:r>
            <a:endParaRPr dirty="0"/>
          </a:p>
          <a:p>
            <a:pPr marL="349250" lvl="0" indent="-349250" algn="l" rtl="0">
              <a:spcBef>
                <a:spcPts val="2000"/>
              </a:spcBef>
              <a:spcAft>
                <a:spcPts val="0"/>
              </a:spcAft>
              <a:buSzPts val="2200"/>
              <a:buFont typeface="Wingdings" pitchFamily="2" charset="2"/>
              <a:buChar char="§"/>
            </a:pPr>
            <a:r>
              <a:rPr lang="en-US" sz="2000" dirty="0"/>
              <a:t>Successfully defeated a proposal to dismantle the Stafford Act</a:t>
            </a:r>
            <a:endParaRPr dirty="0"/>
          </a:p>
          <a:p>
            <a:pPr marL="349250" lvl="0" indent="-349250" algn="l" rtl="0">
              <a:spcBef>
                <a:spcPts val="2000"/>
              </a:spcBef>
              <a:spcAft>
                <a:spcPts val="0"/>
              </a:spcAft>
              <a:buSzPts val="2200"/>
              <a:buFont typeface="Wingdings" pitchFamily="2" charset="2"/>
              <a:buChar char="§"/>
            </a:pPr>
            <a:r>
              <a:rPr lang="en-US" sz="2000" dirty="0"/>
              <a:t>Helped draft and endorsed the Community Disaster Resilience Zones Act, the Post Disaster Mental Health Support Act, the Real Emergency Access for Aging and Disability Inclusion for Disasters Act, and the FEMA Equity Act.</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5"/>
          <p:cNvSpPr txBox="1">
            <a:spLocks noGrp="1"/>
          </p:cNvSpPr>
          <p:nvPr>
            <p:ph type="title"/>
          </p:nvPr>
        </p:nvSpPr>
        <p:spPr>
          <a:xfrm>
            <a:off x="549275" y="245921"/>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000"/>
              <a:buFont typeface="Arial"/>
              <a:buNone/>
            </a:pPr>
            <a:r>
              <a:rPr lang="en-US" sz="4000" dirty="0"/>
              <a:t>Advancing our Profession Through Standards</a:t>
            </a:r>
            <a:endParaRPr dirty="0"/>
          </a:p>
        </p:txBody>
      </p:sp>
      <p:sp>
        <p:nvSpPr>
          <p:cNvPr id="224" name="Google Shape;224;p15"/>
          <p:cNvSpPr txBox="1">
            <a:spLocks noGrp="1"/>
          </p:cNvSpPr>
          <p:nvPr>
            <p:ph type="body" idx="1"/>
          </p:nvPr>
        </p:nvSpPr>
        <p:spPr>
          <a:xfrm>
            <a:off x="549275" y="1905000"/>
            <a:ext cx="8042276" cy="4343400"/>
          </a:xfrm>
          <a:prstGeom prst="rect">
            <a:avLst/>
          </a:prstGeom>
          <a:noFill/>
          <a:ln>
            <a:noFill/>
          </a:ln>
        </p:spPr>
        <p:txBody>
          <a:bodyPr spcFirstLastPara="1" wrap="square" lIns="91425" tIns="45700" rIns="91425" bIns="45700" anchor="t" anchorCtr="0">
            <a:normAutofit/>
          </a:bodyPr>
          <a:lstStyle/>
          <a:p>
            <a:pPr marL="349250" lvl="0" indent="-342900" algn="l" rtl="0">
              <a:lnSpc>
                <a:spcPct val="110000"/>
              </a:lnSpc>
              <a:spcBef>
                <a:spcPts val="0"/>
              </a:spcBef>
              <a:spcAft>
                <a:spcPts val="0"/>
              </a:spcAft>
              <a:buClr>
                <a:srgbClr val="595959"/>
              </a:buClr>
              <a:buSzPts val="3080"/>
              <a:buFont typeface="Arial"/>
              <a:buChar char="•"/>
            </a:pPr>
            <a:r>
              <a:rPr lang="en-US" sz="2800" dirty="0">
                <a:latin typeface="Avenir"/>
                <a:ea typeface="Avenir"/>
                <a:cs typeface="Avenir"/>
                <a:sym typeface="Avenir"/>
              </a:rPr>
              <a:t>AEM/CEM: IAEM offers a certification program for </a:t>
            </a:r>
            <a:r>
              <a:rPr lang="en-US" sz="2800" u="sng" dirty="0">
                <a:latin typeface="Avenir"/>
                <a:ea typeface="Avenir"/>
                <a:cs typeface="Avenir"/>
                <a:sym typeface="Avenir"/>
              </a:rPr>
              <a:t>individuals</a:t>
            </a:r>
            <a:r>
              <a:rPr lang="en-US" sz="2800" dirty="0">
                <a:latin typeface="Avenir"/>
                <a:ea typeface="Avenir"/>
                <a:cs typeface="Avenir"/>
                <a:sym typeface="Avenir"/>
              </a:rPr>
              <a:t>, the Certified Emergency Manager (CEM) &amp; Associate Emergency Manager (AEM) program.</a:t>
            </a:r>
            <a:endParaRPr dirty="0"/>
          </a:p>
          <a:p>
            <a:pPr marL="349250" lvl="0" indent="-147320" algn="l" rtl="0">
              <a:lnSpc>
                <a:spcPct val="110000"/>
              </a:lnSpc>
              <a:spcBef>
                <a:spcPts val="0"/>
              </a:spcBef>
              <a:spcAft>
                <a:spcPts val="0"/>
              </a:spcAft>
              <a:buClr>
                <a:srgbClr val="595959"/>
              </a:buClr>
              <a:buSzPts val="3080"/>
              <a:buFont typeface="Arial"/>
              <a:buNone/>
            </a:pPr>
            <a:endParaRPr sz="2800" dirty="0">
              <a:latin typeface="Avenir"/>
              <a:ea typeface="Avenir"/>
              <a:cs typeface="Avenir"/>
              <a:sym typeface="Avenir"/>
            </a:endParaRPr>
          </a:p>
          <a:p>
            <a:pPr marL="349250" lvl="0" indent="-342900" algn="l" rtl="0">
              <a:lnSpc>
                <a:spcPct val="110000"/>
              </a:lnSpc>
              <a:spcBef>
                <a:spcPts val="0"/>
              </a:spcBef>
              <a:spcAft>
                <a:spcPts val="0"/>
              </a:spcAft>
              <a:buClr>
                <a:srgbClr val="595959"/>
              </a:buClr>
              <a:buSzPts val="3080"/>
              <a:buFont typeface="Arial"/>
              <a:buChar char="•"/>
            </a:pPr>
            <a:r>
              <a:rPr lang="en-US" sz="2800" dirty="0">
                <a:latin typeface="Avenir"/>
                <a:ea typeface="Avenir"/>
                <a:cs typeface="Avenir"/>
                <a:sym typeface="Avenir"/>
              </a:rPr>
              <a:t>EMAP: IAEM, along with NEMA, supports the Emergency Management Accreditation Program (EMAP) which supports accreditation of EM </a:t>
            </a:r>
            <a:r>
              <a:rPr lang="en-US" sz="2800" u="sng" dirty="0">
                <a:latin typeface="Avenir"/>
                <a:ea typeface="Avenir"/>
                <a:cs typeface="Avenir"/>
                <a:sym typeface="Avenir"/>
              </a:rPr>
              <a:t>programs</a:t>
            </a:r>
            <a:r>
              <a:rPr lang="en-US" sz="2800" dirty="0">
                <a:latin typeface="Avenir"/>
                <a:ea typeface="Avenir"/>
                <a:cs typeface="Avenir"/>
                <a:sym typeface="Avenir"/>
              </a:rPr>
              <a:t>. </a:t>
            </a:r>
            <a:r>
              <a:rPr lang="en-US" sz="2800" dirty="0">
                <a:solidFill>
                  <a:schemeClr val="dk2"/>
                </a:solidFill>
                <a:latin typeface="Avenir"/>
                <a:ea typeface="Avenir"/>
                <a:cs typeface="Avenir"/>
                <a:sym typeface="Avenir"/>
              </a:rPr>
              <a:t> </a:t>
            </a:r>
            <a:endParaRPr dirty="0"/>
          </a:p>
          <a:p>
            <a:pPr marL="349250" lvl="0" indent="-181610" algn="l" rtl="0">
              <a:lnSpc>
                <a:spcPct val="90000"/>
              </a:lnSpc>
              <a:spcBef>
                <a:spcPts val="1200"/>
              </a:spcBef>
              <a:spcAft>
                <a:spcPts val="0"/>
              </a:spcAft>
              <a:buClr>
                <a:srgbClr val="595959"/>
              </a:buClr>
              <a:buSzPts val="2640"/>
              <a:buFont typeface="Arial"/>
              <a:buNone/>
            </a:pPr>
            <a:endParaRPr sz="2400" dirty="0">
              <a:latin typeface="Gill Sans"/>
              <a:ea typeface="Gill Sans"/>
              <a:cs typeface="Gill Sans"/>
              <a:sym typeface="Gill Sans"/>
            </a:endParaRPr>
          </a:p>
          <a:p>
            <a:pPr marL="349250" marR="0" lvl="0" indent="-196850" algn="l" rtl="0">
              <a:lnSpc>
                <a:spcPct val="90000"/>
              </a:lnSpc>
              <a:spcBef>
                <a:spcPts val="1200"/>
              </a:spcBef>
              <a:spcAft>
                <a:spcPts val="0"/>
              </a:spcAft>
              <a:buClr>
                <a:srgbClr val="595959"/>
              </a:buClr>
              <a:buSzPts val="2400"/>
              <a:buFont typeface="Arial"/>
              <a:buNone/>
            </a:pP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6"/>
          <p:cNvSpPr txBox="1">
            <a:spLocks noGrp="1"/>
          </p:cNvSpPr>
          <p:nvPr>
            <p:ph type="title"/>
          </p:nvPr>
        </p:nvSpPr>
        <p:spPr>
          <a:xfrm>
            <a:off x="525462" y="381000"/>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000"/>
              <a:buFont typeface="Arial"/>
              <a:buNone/>
            </a:pPr>
            <a:r>
              <a:rPr lang="en-US" sz="4000" dirty="0"/>
              <a:t>Emergency Management Accreditation Program</a:t>
            </a:r>
            <a:endParaRPr dirty="0"/>
          </a:p>
        </p:txBody>
      </p:sp>
      <p:sp>
        <p:nvSpPr>
          <p:cNvPr id="231" name="Google Shape;231;p16"/>
          <p:cNvSpPr txBox="1">
            <a:spLocks noGrp="1"/>
          </p:cNvSpPr>
          <p:nvPr>
            <p:ph type="body" idx="1"/>
          </p:nvPr>
        </p:nvSpPr>
        <p:spPr>
          <a:xfrm>
            <a:off x="549275" y="1981200"/>
            <a:ext cx="8042276" cy="4343400"/>
          </a:xfrm>
          <a:prstGeom prst="rect">
            <a:avLst/>
          </a:prstGeom>
          <a:noFill/>
          <a:ln>
            <a:noFill/>
          </a:ln>
        </p:spPr>
        <p:txBody>
          <a:bodyPr spcFirstLastPara="1" wrap="square" lIns="91425" tIns="45700" rIns="91425" bIns="45700" anchor="t" anchorCtr="0">
            <a:normAutofit fontScale="85000" lnSpcReduction="20000"/>
          </a:bodyPr>
          <a:lstStyle/>
          <a:p>
            <a:pPr marL="349250" lvl="0" indent="-349250" algn="l" rtl="0">
              <a:spcBef>
                <a:spcPts val="0"/>
              </a:spcBef>
              <a:spcAft>
                <a:spcPts val="0"/>
              </a:spcAft>
              <a:buClr>
                <a:srgbClr val="595959"/>
              </a:buClr>
              <a:buSzPct val="110000"/>
              <a:buFont typeface="Arial"/>
              <a:buChar char="•"/>
            </a:pPr>
            <a:r>
              <a:rPr lang="en-US" dirty="0"/>
              <a:t>The design facilitates determination of compliance with a collaboratively developed set of Standards called the </a:t>
            </a:r>
            <a:r>
              <a:rPr lang="en-US" i="1" dirty="0"/>
              <a:t>Emergency Management Standard</a:t>
            </a:r>
            <a:r>
              <a:rPr lang="en-US" dirty="0"/>
              <a:t>.  </a:t>
            </a:r>
            <a:endParaRPr dirty="0"/>
          </a:p>
          <a:p>
            <a:pPr marL="349250" lvl="0" indent="-349250" algn="l" rtl="0">
              <a:spcBef>
                <a:spcPts val="2000"/>
              </a:spcBef>
              <a:spcAft>
                <a:spcPts val="0"/>
              </a:spcAft>
              <a:buClr>
                <a:srgbClr val="595959"/>
              </a:buClr>
              <a:buSzPct val="110000"/>
              <a:buFont typeface="Arial"/>
              <a:buChar char="•"/>
            </a:pPr>
            <a:r>
              <a:rPr lang="en-US" dirty="0"/>
              <a:t>A voluntary, non-governmental process of self-assessment, documentation, and external independent peer review with the focus to evaluate, enhance, and recognize Program sustainable qualities. </a:t>
            </a:r>
            <a:endParaRPr dirty="0"/>
          </a:p>
          <a:p>
            <a:pPr marL="349250" lvl="0" indent="-349250" algn="l" rtl="0">
              <a:spcBef>
                <a:spcPts val="2000"/>
              </a:spcBef>
              <a:spcAft>
                <a:spcPts val="0"/>
              </a:spcAft>
              <a:buClr>
                <a:srgbClr val="595959"/>
              </a:buClr>
              <a:buSzPct val="110000"/>
              <a:buFont typeface="Arial"/>
              <a:buChar char="•"/>
            </a:pPr>
            <a:r>
              <a:rPr lang="en-US" dirty="0"/>
              <a:t>The intent is to improve Program capabilities and increase professionalism. </a:t>
            </a:r>
            <a:endParaRPr dirty="0"/>
          </a:p>
          <a:p>
            <a:pPr marL="349250" lvl="0" indent="-349250" algn="l" rtl="0">
              <a:spcBef>
                <a:spcPts val="2000"/>
              </a:spcBef>
              <a:spcAft>
                <a:spcPts val="0"/>
              </a:spcAft>
              <a:buClr>
                <a:srgbClr val="595959"/>
              </a:buClr>
              <a:buSzPct val="110000"/>
              <a:buFont typeface="Arial"/>
              <a:buChar char="•"/>
            </a:pPr>
            <a:r>
              <a:rPr lang="en-US" dirty="0"/>
              <a:t>Accreditation evaluates an Emergency Management program’s organization, resources, plans, and capabilities against current Standards to increase effectiveness in protecting the lives and property of the people it serves.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7"/>
          <p:cNvSpPr txBox="1">
            <a:spLocks noGrp="1"/>
          </p:cNvSpPr>
          <p:nvPr>
            <p:ph type="title"/>
          </p:nvPr>
        </p:nvSpPr>
        <p:spPr>
          <a:xfrm>
            <a:off x="549275" y="257953"/>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dirty="0"/>
              <a:t>Certification: Advancing Our Profession</a:t>
            </a:r>
            <a:endParaRPr dirty="0"/>
          </a:p>
        </p:txBody>
      </p:sp>
      <p:sp>
        <p:nvSpPr>
          <p:cNvPr id="238" name="Google Shape;238;p17"/>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lnSpcReduction="10000"/>
          </a:bodyPr>
          <a:lstStyle/>
          <a:p>
            <a:pPr marL="349250" lvl="0" indent="-349250" algn="l" rtl="0">
              <a:lnSpc>
                <a:spcPct val="150000"/>
              </a:lnSpc>
              <a:spcBef>
                <a:spcPts val="0"/>
              </a:spcBef>
              <a:spcAft>
                <a:spcPts val="0"/>
              </a:spcAft>
              <a:buClr>
                <a:srgbClr val="595959"/>
              </a:buClr>
              <a:buSzPts val="2640"/>
              <a:buFont typeface="Arial"/>
              <a:buChar char="•"/>
            </a:pPr>
            <a:r>
              <a:rPr lang="en-US" dirty="0"/>
              <a:t>In 1993 IAEM created the internationally recognized Certified Emergency Manager (CEM®) program.</a:t>
            </a:r>
            <a:endParaRPr dirty="0"/>
          </a:p>
          <a:p>
            <a:pPr marL="349250" lvl="0" indent="-349250" algn="l" rtl="0">
              <a:lnSpc>
                <a:spcPct val="150000"/>
              </a:lnSpc>
              <a:spcBef>
                <a:spcPts val="2000"/>
              </a:spcBef>
              <a:spcAft>
                <a:spcPts val="0"/>
              </a:spcAft>
              <a:buClr>
                <a:srgbClr val="595959"/>
              </a:buClr>
              <a:buSzPts val="2640"/>
              <a:buFont typeface="Arial"/>
              <a:buChar char="•"/>
            </a:pPr>
            <a:r>
              <a:rPr lang="en-US" dirty="0"/>
              <a:t>In 1997 IAEM created the internationally recognized Associate Emergency Manager (AEM®) program.</a:t>
            </a:r>
            <a:endParaRPr dirty="0"/>
          </a:p>
          <a:p>
            <a:pPr marL="349250" lvl="0" indent="-349250" algn="l" rtl="0">
              <a:lnSpc>
                <a:spcPct val="150000"/>
              </a:lnSpc>
              <a:spcBef>
                <a:spcPts val="2000"/>
              </a:spcBef>
              <a:spcAft>
                <a:spcPts val="0"/>
              </a:spcAft>
              <a:buClr>
                <a:srgbClr val="595959"/>
              </a:buClr>
              <a:buSzPts val="2640"/>
              <a:buFont typeface="Arial"/>
              <a:buChar char="•"/>
            </a:pPr>
            <a:r>
              <a:rPr lang="en-US" sz="2400" dirty="0"/>
              <a:t>As of </a:t>
            </a:r>
            <a:r>
              <a:rPr lang="en-US" dirty="0"/>
              <a:t>February 1, 2023, there were 2,211 Certified Emergency Managers and 305 Associate Emergency Managers.</a:t>
            </a:r>
            <a:endParaRPr dirty="0"/>
          </a:p>
          <a:p>
            <a:pPr marL="685800" lvl="1" indent="-182880" algn="l" rtl="0">
              <a:spcBef>
                <a:spcPts val="600"/>
              </a:spcBef>
              <a:spcAft>
                <a:spcPts val="0"/>
              </a:spcAft>
              <a:buClr>
                <a:srgbClr val="595959"/>
              </a:buClr>
              <a:buSzPts val="2420"/>
              <a:buFont typeface="Arial"/>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a:t>About IAEM</a:t>
            </a:r>
            <a:endParaRPr/>
          </a:p>
        </p:txBody>
      </p:sp>
      <p:sp>
        <p:nvSpPr>
          <p:cNvPr id="107" name="Google Shape;107;p2"/>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l" rtl="0">
              <a:spcBef>
                <a:spcPts val="0"/>
              </a:spcBef>
              <a:spcAft>
                <a:spcPts val="0"/>
              </a:spcAft>
              <a:buClr>
                <a:srgbClr val="595959"/>
              </a:buClr>
              <a:buSzPts val="2640"/>
              <a:buFont typeface="Arial"/>
              <a:buChar char="•"/>
            </a:pPr>
            <a:r>
              <a:rPr lang="en-US" sz="2400" dirty="0"/>
              <a:t>Founded in 1952</a:t>
            </a:r>
            <a:endParaRPr dirty="0"/>
          </a:p>
          <a:p>
            <a:pPr marL="349250" lvl="0" indent="-349250" algn="l" rtl="0">
              <a:spcBef>
                <a:spcPts val="2000"/>
              </a:spcBef>
              <a:spcAft>
                <a:spcPts val="0"/>
              </a:spcAft>
              <a:buClr>
                <a:srgbClr val="595959"/>
              </a:buClr>
              <a:buSzPts val="2640"/>
              <a:buFont typeface="Arial"/>
              <a:buChar char="•"/>
            </a:pPr>
            <a:r>
              <a:rPr lang="en-US" sz="2400" dirty="0"/>
              <a:t>International non-profit organization dedicated to promoting the goals of saving lives and protecting property during emergencies and disasters</a:t>
            </a:r>
            <a:endParaRPr dirty="0"/>
          </a:p>
          <a:p>
            <a:pPr marL="349250" lvl="0" indent="-349250" algn="l" rtl="0">
              <a:spcBef>
                <a:spcPts val="2000"/>
              </a:spcBef>
              <a:spcAft>
                <a:spcPts val="0"/>
              </a:spcAft>
              <a:buClr>
                <a:srgbClr val="595959"/>
              </a:buClr>
              <a:buSzPts val="2640"/>
              <a:buFont typeface="Arial"/>
              <a:buChar char="•"/>
            </a:pPr>
            <a:r>
              <a:rPr lang="en-US" dirty="0"/>
              <a:t>More than 6,000</a:t>
            </a:r>
            <a:r>
              <a:rPr lang="en-US" sz="2400" dirty="0"/>
              <a:t> members worldwide</a:t>
            </a:r>
            <a:endParaRPr dirty="0"/>
          </a:p>
          <a:p>
            <a:pPr marL="349250" lvl="0" indent="-349250" algn="l" rtl="0">
              <a:spcBef>
                <a:spcPts val="2000"/>
              </a:spcBef>
              <a:spcAft>
                <a:spcPts val="0"/>
              </a:spcAft>
              <a:buClr>
                <a:srgbClr val="595959"/>
              </a:buClr>
              <a:buSzPts val="2640"/>
              <a:buFont typeface="Arial"/>
              <a:buChar char="•"/>
            </a:pPr>
            <a:r>
              <a:rPr lang="en-US" sz="2400" dirty="0"/>
              <a:t>Practitioners at all levels of government, the military, private industry, volunteer organizations, campuses, healthcare institutions and more</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8"/>
          <p:cNvSpPr txBox="1">
            <a:spLocks noGrp="1"/>
          </p:cNvSpPr>
          <p:nvPr>
            <p:ph type="title"/>
          </p:nvPr>
        </p:nvSpPr>
        <p:spPr>
          <a:xfrm>
            <a:off x="599281" y="177660"/>
            <a:ext cx="6461125"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000"/>
              <a:buFont typeface="Arial"/>
              <a:buNone/>
            </a:pPr>
            <a:r>
              <a:rPr lang="en-US" sz="4000" dirty="0"/>
              <a:t>Purpose of IAEM’s Certification Program</a:t>
            </a:r>
            <a:endParaRPr dirty="0"/>
          </a:p>
        </p:txBody>
      </p:sp>
      <p:sp>
        <p:nvSpPr>
          <p:cNvPr id="245" name="Google Shape;245;p18"/>
          <p:cNvSpPr txBox="1">
            <a:spLocks noGrp="1"/>
          </p:cNvSpPr>
          <p:nvPr>
            <p:ph type="body" idx="1"/>
          </p:nvPr>
        </p:nvSpPr>
        <p:spPr>
          <a:xfrm>
            <a:off x="457200" y="1600200"/>
            <a:ext cx="5181600" cy="4800600"/>
          </a:xfrm>
          <a:prstGeom prst="rect">
            <a:avLst/>
          </a:prstGeom>
          <a:noFill/>
          <a:ln>
            <a:noFill/>
          </a:ln>
        </p:spPr>
        <p:txBody>
          <a:bodyPr spcFirstLastPara="1" wrap="square" lIns="91425" tIns="45700" rIns="91425" bIns="45700" anchor="t" anchorCtr="0">
            <a:normAutofit/>
          </a:bodyPr>
          <a:lstStyle/>
          <a:p>
            <a:pPr marL="349250" lvl="0" indent="-349250" algn="l" rtl="0">
              <a:lnSpc>
                <a:spcPct val="150000"/>
              </a:lnSpc>
              <a:spcBef>
                <a:spcPts val="0"/>
              </a:spcBef>
              <a:spcAft>
                <a:spcPts val="0"/>
              </a:spcAft>
              <a:buClr>
                <a:srgbClr val="595959"/>
              </a:buClr>
              <a:buSzPts val="2640"/>
              <a:buFont typeface="Arial"/>
              <a:buChar char="•"/>
            </a:pPr>
            <a:r>
              <a:rPr lang="en-US" dirty="0"/>
              <a:t>Elevate</a:t>
            </a:r>
            <a:r>
              <a:rPr lang="en-US" sz="2400" dirty="0"/>
              <a:t> the visibility of emergency managers.</a:t>
            </a:r>
            <a:endParaRPr dirty="0"/>
          </a:p>
          <a:p>
            <a:pPr marL="349250" lvl="0" indent="-349250" algn="l" rtl="0">
              <a:lnSpc>
                <a:spcPct val="150000"/>
              </a:lnSpc>
              <a:spcBef>
                <a:spcPts val="2000"/>
              </a:spcBef>
              <a:spcAft>
                <a:spcPts val="0"/>
              </a:spcAft>
              <a:buClr>
                <a:srgbClr val="595959"/>
              </a:buClr>
              <a:buSzPts val="2640"/>
              <a:buFont typeface="Arial"/>
              <a:buChar char="•"/>
            </a:pPr>
            <a:r>
              <a:rPr lang="en-US" sz="2400" dirty="0"/>
              <a:t>Encourage and mandate continued professional development, education, and technical skills.</a:t>
            </a:r>
            <a:endParaRPr dirty="0"/>
          </a:p>
          <a:p>
            <a:pPr marL="349250" lvl="0" indent="-349250" algn="l" rtl="0">
              <a:lnSpc>
                <a:spcPct val="150000"/>
              </a:lnSpc>
              <a:spcBef>
                <a:spcPts val="2000"/>
              </a:spcBef>
              <a:spcAft>
                <a:spcPts val="0"/>
              </a:spcAft>
              <a:buClr>
                <a:srgbClr val="595959"/>
              </a:buClr>
              <a:buSzPts val="2640"/>
              <a:buFont typeface="Arial"/>
              <a:buChar char="•"/>
            </a:pPr>
            <a:r>
              <a:rPr lang="en-US" sz="2400" dirty="0"/>
              <a:t>Career enhancing credential</a:t>
            </a:r>
            <a:endParaRPr dirty="0"/>
          </a:p>
        </p:txBody>
      </p:sp>
      <p:pic>
        <p:nvPicPr>
          <p:cNvPr id="246" name="Google Shape;246;p18"/>
          <p:cNvPicPr preferRelativeResize="0"/>
          <p:nvPr/>
        </p:nvPicPr>
        <p:blipFill rotWithShape="1">
          <a:blip r:embed="rId3">
            <a:alphaModFix/>
          </a:blip>
          <a:srcRect/>
          <a:stretch/>
        </p:blipFill>
        <p:spPr>
          <a:xfrm>
            <a:off x="5662613" y="1842195"/>
            <a:ext cx="2795587" cy="3796605"/>
          </a:xfrm>
          <a:prstGeom prst="rect">
            <a:avLst/>
          </a:prstGeom>
          <a:noFill/>
          <a:ln>
            <a:noFill/>
          </a:ln>
        </p:spPr>
      </p:pic>
      <p:pic>
        <p:nvPicPr>
          <p:cNvPr id="247" name="Google Shape;247;p18"/>
          <p:cNvPicPr preferRelativeResize="0"/>
          <p:nvPr/>
        </p:nvPicPr>
        <p:blipFill rotWithShape="1">
          <a:blip r:embed="rId4">
            <a:alphaModFix/>
          </a:blip>
          <a:srcRect/>
          <a:stretch/>
        </p:blipFill>
        <p:spPr>
          <a:xfrm>
            <a:off x="7010400" y="334962"/>
            <a:ext cx="1447800" cy="126523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9"/>
          <p:cNvSpPr txBox="1">
            <a:spLocks noGrp="1"/>
          </p:cNvSpPr>
          <p:nvPr>
            <p:ph type="title"/>
          </p:nvPr>
        </p:nvSpPr>
        <p:spPr>
          <a:xfrm>
            <a:off x="550862" y="457200"/>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dirty="0"/>
              <a:t>Areas of Expertise on CEM Commission</a:t>
            </a:r>
            <a:endParaRPr dirty="0"/>
          </a:p>
        </p:txBody>
      </p:sp>
      <p:sp>
        <p:nvSpPr>
          <p:cNvPr id="253" name="Google Shape;253;p19"/>
          <p:cNvSpPr txBox="1">
            <a:spLocks noGrp="1"/>
          </p:cNvSpPr>
          <p:nvPr>
            <p:ph type="body" idx="1"/>
          </p:nvPr>
        </p:nvSpPr>
        <p:spPr>
          <a:xfrm>
            <a:off x="522604" y="1981200"/>
            <a:ext cx="3840480" cy="2590800"/>
          </a:xfrm>
          <a:prstGeom prst="rect">
            <a:avLst/>
          </a:prstGeom>
          <a:noFill/>
          <a:ln>
            <a:noFill/>
          </a:ln>
        </p:spPr>
        <p:txBody>
          <a:bodyPr spcFirstLastPara="1" wrap="square" lIns="91425" tIns="45700" rIns="91425" bIns="45700" anchor="t" anchorCtr="0">
            <a:normAutofit fontScale="92500"/>
          </a:bodyPr>
          <a:lstStyle/>
          <a:p>
            <a:pPr marL="349250" lvl="0" indent="-349250" algn="l" rtl="0">
              <a:spcBef>
                <a:spcPts val="0"/>
              </a:spcBef>
              <a:spcAft>
                <a:spcPts val="0"/>
              </a:spcAft>
              <a:buClr>
                <a:srgbClr val="595959"/>
              </a:buClr>
              <a:buSzPct val="110000"/>
              <a:buFont typeface="Arial"/>
              <a:buChar char="•"/>
            </a:pPr>
            <a:r>
              <a:rPr lang="en-US" sz="2400" dirty="0"/>
              <a:t>Governmental– all levels</a:t>
            </a:r>
            <a:endParaRPr dirty="0"/>
          </a:p>
          <a:p>
            <a:pPr marL="349250" lvl="0" indent="-349250" algn="l" rtl="0">
              <a:spcBef>
                <a:spcPts val="1600"/>
              </a:spcBef>
              <a:spcAft>
                <a:spcPts val="0"/>
              </a:spcAft>
              <a:buClr>
                <a:srgbClr val="595959"/>
              </a:buClr>
              <a:buSzPct val="110000"/>
              <a:buFont typeface="Arial"/>
              <a:buChar char="•"/>
            </a:pPr>
            <a:r>
              <a:rPr lang="en-US" sz="2400" dirty="0"/>
              <a:t>Private Sector</a:t>
            </a:r>
            <a:endParaRPr dirty="0"/>
          </a:p>
          <a:p>
            <a:pPr marL="349250" lvl="0" indent="-349250" algn="l" rtl="0">
              <a:spcBef>
                <a:spcPts val="1600"/>
              </a:spcBef>
              <a:spcAft>
                <a:spcPts val="0"/>
              </a:spcAft>
              <a:buClr>
                <a:srgbClr val="595959"/>
              </a:buClr>
              <a:buSzPct val="110000"/>
              <a:buFont typeface="Arial"/>
              <a:buChar char="•"/>
            </a:pPr>
            <a:r>
              <a:rPr lang="en-US" sz="2400" dirty="0"/>
              <a:t>Military</a:t>
            </a:r>
            <a:endParaRPr dirty="0"/>
          </a:p>
          <a:p>
            <a:pPr marL="349250" lvl="0" indent="-349250" algn="l" rtl="0">
              <a:spcBef>
                <a:spcPts val="1600"/>
              </a:spcBef>
              <a:spcAft>
                <a:spcPts val="0"/>
              </a:spcAft>
              <a:buClr>
                <a:srgbClr val="595959"/>
              </a:buClr>
              <a:buSzPct val="110000"/>
              <a:buFont typeface="Arial"/>
              <a:buChar char="•"/>
            </a:pPr>
            <a:r>
              <a:rPr lang="en-US" sz="2400" dirty="0"/>
              <a:t>Not-for-Profit</a:t>
            </a:r>
            <a:endParaRPr dirty="0"/>
          </a:p>
          <a:p>
            <a:pPr marL="349250" lvl="0" indent="-349250" algn="l" rtl="0">
              <a:spcBef>
                <a:spcPts val="1600"/>
              </a:spcBef>
              <a:spcAft>
                <a:spcPts val="0"/>
              </a:spcAft>
              <a:buClr>
                <a:srgbClr val="595959"/>
              </a:buClr>
              <a:buSzPct val="110000"/>
              <a:buFont typeface="Arial"/>
              <a:buChar char="•"/>
            </a:pPr>
            <a:r>
              <a:rPr lang="en-US" sz="2400" dirty="0"/>
              <a:t>International</a:t>
            </a:r>
            <a:endParaRPr dirty="0"/>
          </a:p>
        </p:txBody>
      </p:sp>
      <p:sp>
        <p:nvSpPr>
          <p:cNvPr id="254" name="Google Shape;254;p19"/>
          <p:cNvSpPr txBox="1">
            <a:spLocks noGrp="1"/>
          </p:cNvSpPr>
          <p:nvPr>
            <p:ph type="body" idx="2"/>
          </p:nvPr>
        </p:nvSpPr>
        <p:spPr>
          <a:xfrm>
            <a:off x="4724400" y="1981200"/>
            <a:ext cx="3840480" cy="1600200"/>
          </a:xfrm>
          <a:prstGeom prst="rect">
            <a:avLst/>
          </a:prstGeom>
          <a:noFill/>
          <a:ln>
            <a:noFill/>
          </a:ln>
        </p:spPr>
        <p:txBody>
          <a:bodyPr spcFirstLastPara="1" wrap="square" lIns="91425" tIns="45700" rIns="91425" bIns="45700" anchor="t" anchorCtr="0">
            <a:normAutofit/>
          </a:bodyPr>
          <a:lstStyle/>
          <a:p>
            <a:pPr marL="349250" lvl="0" indent="-349250" algn="l" rtl="0">
              <a:spcBef>
                <a:spcPts val="0"/>
              </a:spcBef>
              <a:spcAft>
                <a:spcPts val="0"/>
              </a:spcAft>
              <a:buClr>
                <a:srgbClr val="595959"/>
              </a:buClr>
              <a:buSzPct val="110000"/>
              <a:buFont typeface="Arial"/>
              <a:buChar char="•"/>
            </a:pPr>
            <a:r>
              <a:rPr lang="en-US" sz="2400"/>
              <a:t>Campus Practitioners</a:t>
            </a:r>
            <a:endParaRPr/>
          </a:p>
          <a:p>
            <a:pPr marL="349250" lvl="0" indent="-349250" algn="l" rtl="0">
              <a:spcBef>
                <a:spcPts val="1600"/>
              </a:spcBef>
              <a:spcAft>
                <a:spcPts val="0"/>
              </a:spcAft>
              <a:buClr>
                <a:srgbClr val="595959"/>
              </a:buClr>
              <a:buSzPct val="110000"/>
              <a:buFont typeface="Arial"/>
              <a:buChar char="•"/>
            </a:pPr>
            <a:r>
              <a:rPr lang="en-US" sz="2400"/>
              <a:t>Academia / Educators</a:t>
            </a:r>
            <a:endParaRPr/>
          </a:p>
          <a:p>
            <a:pPr marL="349250" lvl="0" indent="-349250" algn="l" rtl="0">
              <a:spcBef>
                <a:spcPts val="1600"/>
              </a:spcBef>
              <a:spcAft>
                <a:spcPts val="0"/>
              </a:spcAft>
              <a:buClr>
                <a:srgbClr val="595959"/>
              </a:buClr>
              <a:buSzPct val="110000"/>
              <a:buFont typeface="Arial"/>
              <a:buChar char="•"/>
            </a:pPr>
            <a:r>
              <a:rPr lang="en-US" sz="2400"/>
              <a:t>Healthcare Practitioners</a:t>
            </a:r>
            <a:endParaRPr/>
          </a:p>
        </p:txBody>
      </p:sp>
      <p:pic>
        <p:nvPicPr>
          <p:cNvPr id="255" name="Google Shape;255;p19" descr="2015 Annual conference logo.pdf"/>
          <p:cNvPicPr preferRelativeResize="0"/>
          <p:nvPr/>
        </p:nvPicPr>
        <p:blipFill rotWithShape="1">
          <a:blip r:embed="rId3">
            <a:alphaModFix/>
          </a:blip>
          <a:srcRect/>
          <a:stretch/>
        </p:blipFill>
        <p:spPr>
          <a:xfrm>
            <a:off x="2758440" y="3372465"/>
            <a:ext cx="7772400" cy="36322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549275" y="457200"/>
            <a:ext cx="8042276" cy="73062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400"/>
              <a:buFont typeface="Arial"/>
              <a:buNone/>
            </a:pPr>
            <a:r>
              <a:rPr lang="en-US" sz="4400" dirty="0"/>
              <a:t>Why Become an AEM or CEM?</a:t>
            </a:r>
            <a:endParaRPr dirty="0"/>
          </a:p>
        </p:txBody>
      </p:sp>
      <p:sp>
        <p:nvSpPr>
          <p:cNvPr id="262" name="Google Shape;262;p20"/>
          <p:cNvSpPr txBox="1">
            <a:spLocks noGrp="1"/>
          </p:cNvSpPr>
          <p:nvPr>
            <p:ph type="body" idx="1"/>
          </p:nvPr>
        </p:nvSpPr>
        <p:spPr>
          <a:xfrm>
            <a:off x="549275" y="1600200"/>
            <a:ext cx="8042276" cy="4648199"/>
          </a:xfrm>
          <a:prstGeom prst="rect">
            <a:avLst/>
          </a:prstGeom>
          <a:noFill/>
          <a:ln>
            <a:noFill/>
          </a:ln>
        </p:spPr>
        <p:txBody>
          <a:bodyPr spcFirstLastPara="1" wrap="square" lIns="91425" tIns="45700" rIns="91425" bIns="45700" anchor="t" anchorCtr="0">
            <a:normAutofit/>
          </a:bodyPr>
          <a:lstStyle/>
          <a:p>
            <a:pPr marL="349250" lvl="0" indent="-349250" rtl="0">
              <a:spcBef>
                <a:spcPts val="0"/>
              </a:spcBef>
              <a:spcAft>
                <a:spcPts val="0"/>
              </a:spcAft>
              <a:buClr>
                <a:srgbClr val="595959"/>
              </a:buClr>
              <a:buSzPts val="2640"/>
              <a:buFont typeface="Arial"/>
              <a:buChar char="•"/>
            </a:pPr>
            <a:r>
              <a:rPr lang="en-US" sz="2400" dirty="0"/>
              <a:t>A Certified Emergency Manager (CEM®) has the knowledge, skills, and ability to effectively manage a comprehensive emergency management program. </a:t>
            </a:r>
            <a:endParaRPr dirty="0"/>
          </a:p>
          <a:p>
            <a:pPr marL="349250" lvl="0" indent="-349250" rtl="0">
              <a:spcBef>
                <a:spcPts val="2000"/>
              </a:spcBef>
              <a:spcAft>
                <a:spcPts val="0"/>
              </a:spcAft>
              <a:buClr>
                <a:srgbClr val="595959"/>
              </a:buClr>
              <a:buSzPts val="2640"/>
              <a:buFont typeface="Arial"/>
              <a:buChar char="•"/>
            </a:pPr>
            <a:r>
              <a:rPr lang="en-US" sz="2400" dirty="0"/>
              <a:t>Working knowledge of all the basic tenets of emergency management.</a:t>
            </a:r>
            <a:endParaRPr dirty="0"/>
          </a:p>
          <a:p>
            <a:pPr marL="349250" lvl="0" indent="-349250" rtl="0">
              <a:spcBef>
                <a:spcPts val="2000"/>
              </a:spcBef>
              <a:spcAft>
                <a:spcPts val="0"/>
              </a:spcAft>
              <a:buClr>
                <a:srgbClr val="595959"/>
              </a:buClr>
              <a:buSzPts val="2640"/>
              <a:buFont typeface="Arial"/>
              <a:buChar char="•"/>
            </a:pPr>
            <a:r>
              <a:rPr lang="en-US" sz="2400" dirty="0"/>
              <a:t>Effectively accomplish the goals and objectives of any emergency management program in all environments with little or no additional training orientation. </a:t>
            </a:r>
            <a:endParaRPr dirty="0"/>
          </a:p>
          <a:p>
            <a:pPr marL="349250" lvl="0" indent="-181610" algn="l" rtl="0">
              <a:spcBef>
                <a:spcPts val="2000"/>
              </a:spcBef>
              <a:spcAft>
                <a:spcPts val="0"/>
              </a:spcAft>
              <a:buClr>
                <a:srgbClr val="595959"/>
              </a:buClr>
              <a:buSzPts val="2640"/>
              <a:buFont typeface="Arial"/>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1"/>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dirty="0"/>
              <a:t>Certification Requirements</a:t>
            </a:r>
            <a:endParaRPr dirty="0"/>
          </a:p>
        </p:txBody>
      </p:sp>
      <p:pic>
        <p:nvPicPr>
          <p:cNvPr id="268" name="Google Shape;268;p21" descr="Text&#10;&#10;Description automatically generated"/>
          <p:cNvPicPr preferRelativeResize="0"/>
          <p:nvPr/>
        </p:nvPicPr>
        <p:blipFill rotWithShape="1">
          <a:blip r:embed="rId3">
            <a:alphaModFix/>
          </a:blip>
          <a:srcRect/>
          <a:stretch/>
        </p:blipFill>
        <p:spPr>
          <a:xfrm>
            <a:off x="549275" y="2145632"/>
            <a:ext cx="8202908" cy="38862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2"/>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dirty="0"/>
              <a:t>AEM Requirements</a:t>
            </a:r>
            <a:endParaRPr dirty="0"/>
          </a:p>
        </p:txBody>
      </p:sp>
      <p:sp>
        <p:nvSpPr>
          <p:cNvPr id="275" name="Google Shape;275;p22"/>
          <p:cNvSpPr txBox="1">
            <a:spLocks noGrp="1"/>
          </p:cNvSpPr>
          <p:nvPr>
            <p:ph type="body" idx="1"/>
          </p:nvPr>
        </p:nvSpPr>
        <p:spPr>
          <a:xfrm>
            <a:off x="549274" y="1676400"/>
            <a:ext cx="8442325" cy="4343400"/>
          </a:xfrm>
          <a:prstGeom prst="rect">
            <a:avLst/>
          </a:prstGeom>
          <a:noFill/>
          <a:ln>
            <a:noFill/>
          </a:ln>
        </p:spPr>
        <p:txBody>
          <a:bodyPr spcFirstLastPara="1" wrap="square" lIns="91425" tIns="45700" rIns="91425" bIns="45700" anchor="t" anchorCtr="0">
            <a:normAutofit/>
          </a:bodyPr>
          <a:lstStyle/>
          <a:p>
            <a:pPr marL="349250" lvl="0" indent="-349250" algn="l" rtl="0">
              <a:spcBef>
                <a:spcPts val="0"/>
              </a:spcBef>
              <a:spcAft>
                <a:spcPts val="0"/>
              </a:spcAft>
              <a:buSzPts val="2640"/>
              <a:buFont typeface="Wingdings" pitchFamily="2" charset="2"/>
              <a:buChar char="§"/>
            </a:pPr>
            <a:r>
              <a:rPr lang="en-US" dirty="0"/>
              <a:t>Training – 100 hours of General Management Training</a:t>
            </a:r>
            <a:endParaRPr lang="en-US" sz="1800" dirty="0"/>
          </a:p>
          <a:p>
            <a:pPr marL="349250" lvl="0" indent="-349250" algn="l" rtl="0">
              <a:spcBef>
                <a:spcPts val="0"/>
              </a:spcBef>
              <a:spcAft>
                <a:spcPts val="0"/>
              </a:spcAft>
              <a:buSzPts val="2640"/>
              <a:buFont typeface="Wingdings" pitchFamily="2" charset="2"/>
              <a:buChar char="§"/>
            </a:pPr>
            <a:endParaRPr lang="en-US" sz="1800" dirty="0"/>
          </a:p>
          <a:p>
            <a:pPr marL="349250" lvl="0" indent="-349250" algn="l" rtl="0">
              <a:spcBef>
                <a:spcPts val="0"/>
              </a:spcBef>
              <a:spcAft>
                <a:spcPts val="0"/>
              </a:spcAft>
              <a:buSzPts val="2640"/>
              <a:buFont typeface="Wingdings" pitchFamily="2" charset="2"/>
              <a:buChar char="§"/>
            </a:pPr>
            <a:r>
              <a:rPr lang="en-US" dirty="0"/>
              <a:t>Training – 1</a:t>
            </a:r>
            <a:r>
              <a:rPr lang="en-US" sz="2400" dirty="0"/>
              <a:t>00 hours of Emergency Management Training</a:t>
            </a:r>
            <a:endParaRPr dirty="0"/>
          </a:p>
          <a:p>
            <a:pPr marL="349250" lvl="0" indent="-349250" algn="l" rtl="0">
              <a:spcBef>
                <a:spcPts val="2000"/>
              </a:spcBef>
              <a:spcAft>
                <a:spcPts val="0"/>
              </a:spcAft>
              <a:buSzPts val="2640"/>
              <a:buFont typeface="Wingdings" pitchFamily="2" charset="2"/>
              <a:buChar char="§"/>
            </a:pPr>
            <a:r>
              <a:rPr lang="en-US" dirty="0"/>
              <a:t>Reference – one letter, plus contact info for two other 			   references</a:t>
            </a:r>
            <a:endParaRPr dirty="0"/>
          </a:p>
          <a:p>
            <a:pPr marL="349250" lvl="0" indent="-349250" algn="l" rtl="0">
              <a:spcBef>
                <a:spcPts val="2000"/>
              </a:spcBef>
              <a:spcAft>
                <a:spcPts val="0"/>
              </a:spcAft>
              <a:buSzPts val="2640"/>
              <a:buFont typeface="Wingdings" pitchFamily="2" charset="2"/>
              <a:buChar char="§"/>
            </a:pPr>
            <a:r>
              <a:rPr lang="en-US" dirty="0"/>
              <a:t>Examination – 120-question multiple choice</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3"/>
          <p:cNvSpPr txBox="1">
            <a:spLocks noGrp="1"/>
          </p:cNvSpPr>
          <p:nvPr>
            <p:ph type="title"/>
          </p:nvPr>
        </p:nvSpPr>
        <p:spPr>
          <a:xfrm>
            <a:off x="549274" y="-76200"/>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dirty="0"/>
              <a:t>CEM Requirements</a:t>
            </a:r>
            <a:endParaRPr dirty="0"/>
          </a:p>
        </p:txBody>
      </p:sp>
      <p:sp>
        <p:nvSpPr>
          <p:cNvPr id="282" name="Google Shape;282;p23"/>
          <p:cNvSpPr txBox="1">
            <a:spLocks noGrp="1"/>
          </p:cNvSpPr>
          <p:nvPr>
            <p:ph type="body" idx="1"/>
          </p:nvPr>
        </p:nvSpPr>
        <p:spPr>
          <a:xfrm>
            <a:off x="549274" y="1447800"/>
            <a:ext cx="8366125" cy="5150223"/>
          </a:xfrm>
          <a:prstGeom prst="rect">
            <a:avLst/>
          </a:prstGeom>
          <a:noFill/>
          <a:ln>
            <a:noFill/>
          </a:ln>
        </p:spPr>
        <p:txBody>
          <a:bodyPr spcFirstLastPara="1" wrap="square" lIns="91425" tIns="45700" rIns="91425" bIns="45700" anchor="t" anchorCtr="0">
            <a:normAutofit fontScale="92500" lnSpcReduction="20000"/>
          </a:bodyPr>
          <a:lstStyle/>
          <a:p>
            <a:pPr marL="349250" lvl="0" indent="-349250" algn="l" rtl="0">
              <a:spcBef>
                <a:spcPts val="0"/>
              </a:spcBef>
              <a:spcAft>
                <a:spcPts val="0"/>
              </a:spcAft>
              <a:buSzPct val="110000"/>
              <a:buFont typeface="Wingdings" pitchFamily="2" charset="2"/>
              <a:buChar char="§"/>
            </a:pPr>
            <a:r>
              <a:rPr lang="en-US" dirty="0"/>
              <a:t>In addition to the AEM requirements, those seeking CEM must document:</a:t>
            </a:r>
            <a:endParaRPr dirty="0"/>
          </a:p>
          <a:p>
            <a:pPr marL="349250" lvl="0" indent="-349250" algn="l" rtl="0">
              <a:spcBef>
                <a:spcPts val="2000"/>
              </a:spcBef>
              <a:spcAft>
                <a:spcPts val="0"/>
              </a:spcAft>
              <a:buSzPct val="110000"/>
              <a:buFont typeface="Wingdings" pitchFamily="2" charset="2"/>
              <a:buChar char="§"/>
            </a:pPr>
            <a:r>
              <a:rPr lang="en-US" dirty="0"/>
              <a:t>Work History – 3 years of comprehensive EM work</a:t>
            </a:r>
            <a:endParaRPr dirty="0"/>
          </a:p>
          <a:p>
            <a:pPr marL="349250" lvl="0" indent="-349250" algn="l" rtl="0">
              <a:spcBef>
                <a:spcPts val="2000"/>
              </a:spcBef>
              <a:spcAft>
                <a:spcPts val="0"/>
              </a:spcAft>
              <a:buSzPct val="110000"/>
              <a:buFont typeface="Wingdings" pitchFamily="2" charset="2"/>
              <a:buChar char="§"/>
            </a:pPr>
            <a:r>
              <a:rPr lang="en-US" dirty="0"/>
              <a:t>Work Experience – Full scale exercise, two functional exercises, actual disaster or major public event</a:t>
            </a:r>
            <a:endParaRPr dirty="0"/>
          </a:p>
          <a:p>
            <a:pPr marL="349250" lvl="0" indent="-349250" algn="l" rtl="0">
              <a:spcBef>
                <a:spcPts val="2000"/>
              </a:spcBef>
              <a:spcAft>
                <a:spcPts val="0"/>
              </a:spcAft>
              <a:buSzPct val="110000"/>
              <a:buFont typeface="Wingdings" pitchFamily="2" charset="2"/>
              <a:buChar char="§"/>
            </a:pPr>
            <a:r>
              <a:rPr lang="en-US" dirty="0"/>
              <a:t>Education – </a:t>
            </a:r>
            <a:r>
              <a:rPr lang="en-US" sz="2400" dirty="0"/>
              <a:t>A baccalaureate degree from an accredited institution</a:t>
            </a:r>
            <a:r>
              <a:rPr lang="en-US" sz="2400" b="1" dirty="0"/>
              <a:t> </a:t>
            </a:r>
            <a:r>
              <a:rPr lang="en-US" sz="2400" dirty="0"/>
              <a:t>(US, Europa, Oceania Applicants) </a:t>
            </a:r>
            <a:endParaRPr lang="en-US" dirty="0"/>
          </a:p>
          <a:p>
            <a:pPr marL="806450" lvl="1" indent="-349250">
              <a:spcBef>
                <a:spcPts val="2000"/>
              </a:spcBef>
              <a:buSzPct val="110000"/>
              <a:buFont typeface="Wingdings" pitchFamily="2" charset="2"/>
              <a:buChar char="§"/>
            </a:pPr>
            <a:r>
              <a:rPr lang="en-US" dirty="0"/>
              <a:t>Substitute 2 years FTE per year of college (Asia,    	International, Latin America &amp; Caribbean)</a:t>
            </a:r>
            <a:endParaRPr lang="en-US" sz="2400" dirty="0"/>
          </a:p>
          <a:p>
            <a:pPr marL="806450" lvl="1" indent="-349250">
              <a:spcBef>
                <a:spcPts val="2000"/>
              </a:spcBef>
              <a:buSzPct val="110000"/>
              <a:buFont typeface="Wingdings" pitchFamily="2" charset="2"/>
              <a:buChar char="§"/>
            </a:pPr>
            <a:r>
              <a:rPr lang="en-US" sz="2400" dirty="0"/>
              <a:t>Canada candidates must submit any 3 or 4 year bachelors 	degree or any post-graduate degree in emergency 	management or related field</a:t>
            </a:r>
            <a:endParaRPr dirty="0"/>
          </a:p>
          <a:p>
            <a:pPr marL="342900" indent="-342900">
              <a:buSzPct val="110000"/>
              <a:buFont typeface="Wingdings" pitchFamily="2" charset="2"/>
              <a:buChar char="§"/>
            </a:pPr>
            <a:r>
              <a:rPr lang="en-US" dirty="0"/>
              <a:t>Professional Contributions – 6 separate categories</a:t>
            </a: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4"/>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300"/>
              <a:buFont typeface="Arial"/>
              <a:buNone/>
            </a:pPr>
            <a:r>
              <a:rPr lang="en-US" sz="4300" dirty="0"/>
              <a:t>AEM/CEM Examination Design</a:t>
            </a:r>
            <a:endParaRPr dirty="0"/>
          </a:p>
        </p:txBody>
      </p:sp>
      <p:sp>
        <p:nvSpPr>
          <p:cNvPr id="289" name="Google Shape;289;p24"/>
          <p:cNvSpPr txBox="1">
            <a:spLocks noGrp="1"/>
          </p:cNvSpPr>
          <p:nvPr>
            <p:ph type="body" idx="1"/>
          </p:nvPr>
        </p:nvSpPr>
        <p:spPr>
          <a:xfrm>
            <a:off x="381000" y="1905001"/>
            <a:ext cx="8210551" cy="4800599"/>
          </a:xfrm>
          <a:prstGeom prst="rect">
            <a:avLst/>
          </a:prstGeom>
          <a:noFill/>
          <a:ln>
            <a:noFill/>
          </a:ln>
        </p:spPr>
        <p:txBody>
          <a:bodyPr spcFirstLastPara="1" wrap="square" lIns="91425" tIns="45700" rIns="91425" bIns="45700" anchor="t" anchorCtr="0">
            <a:normAutofit/>
          </a:bodyPr>
          <a:lstStyle/>
          <a:p>
            <a:pPr marL="349250" lvl="0" indent="-181610" algn="l" rtl="0">
              <a:lnSpc>
                <a:spcPct val="90000"/>
              </a:lnSpc>
              <a:spcBef>
                <a:spcPts val="0"/>
              </a:spcBef>
              <a:spcAft>
                <a:spcPts val="0"/>
              </a:spcAft>
              <a:buClr>
                <a:srgbClr val="595959"/>
              </a:buClr>
              <a:buSzPts val="2640"/>
              <a:buFont typeface="Arial"/>
              <a:buNone/>
            </a:pPr>
            <a:endParaRPr dirty="0"/>
          </a:p>
          <a:p>
            <a:pPr marL="349250" lvl="0" indent="-349250" algn="l" rtl="0">
              <a:lnSpc>
                <a:spcPct val="90000"/>
              </a:lnSpc>
              <a:spcBef>
                <a:spcPts val="2000"/>
              </a:spcBef>
              <a:spcAft>
                <a:spcPts val="0"/>
              </a:spcAft>
              <a:buClr>
                <a:srgbClr val="595959"/>
              </a:buClr>
              <a:buSzPts val="2640"/>
              <a:buFont typeface="Arial"/>
              <a:buChar char="•"/>
            </a:pPr>
            <a:r>
              <a:rPr lang="en-US" dirty="0"/>
              <a:t>120 Multiple Choice Question Exam</a:t>
            </a:r>
            <a:endParaRPr dirty="0"/>
          </a:p>
          <a:p>
            <a:pPr marL="349250" lvl="0" indent="-349250" algn="l" rtl="0">
              <a:lnSpc>
                <a:spcPct val="90000"/>
              </a:lnSpc>
              <a:spcBef>
                <a:spcPts val="2000"/>
              </a:spcBef>
              <a:spcAft>
                <a:spcPts val="0"/>
              </a:spcAft>
              <a:buClr>
                <a:srgbClr val="595959"/>
              </a:buClr>
              <a:buSzPts val="2640"/>
              <a:buFont typeface="Arial"/>
              <a:buChar char="•"/>
            </a:pPr>
            <a:r>
              <a:rPr lang="en-US" dirty="0"/>
              <a:t>60% - 80% Core Questions</a:t>
            </a:r>
            <a:endParaRPr dirty="0"/>
          </a:p>
          <a:p>
            <a:pPr marL="349250" lvl="0" indent="-349250" algn="l" rtl="0">
              <a:lnSpc>
                <a:spcPct val="90000"/>
              </a:lnSpc>
              <a:spcBef>
                <a:spcPts val="2000"/>
              </a:spcBef>
              <a:spcAft>
                <a:spcPts val="0"/>
              </a:spcAft>
              <a:buClr>
                <a:srgbClr val="595959"/>
              </a:buClr>
              <a:buSzPts val="2640"/>
              <a:buFont typeface="Arial"/>
              <a:buChar char="•"/>
            </a:pPr>
            <a:r>
              <a:rPr lang="en-US" dirty="0"/>
              <a:t>20% - 40% Country- or Region- Specific Questions</a:t>
            </a:r>
            <a:endParaRPr dirty="0"/>
          </a:p>
          <a:p>
            <a:pPr marL="349250" lvl="0" indent="-349250" algn="l" rtl="0">
              <a:lnSpc>
                <a:spcPct val="90000"/>
              </a:lnSpc>
              <a:spcBef>
                <a:spcPts val="2000"/>
              </a:spcBef>
              <a:spcAft>
                <a:spcPts val="0"/>
              </a:spcAft>
              <a:buClr>
                <a:srgbClr val="595959"/>
              </a:buClr>
              <a:buSzPts val="2640"/>
              <a:buFont typeface="Arial"/>
              <a:buChar char="•"/>
            </a:pPr>
            <a:r>
              <a:rPr lang="en-US" dirty="0"/>
              <a:t>The passing score is 500 on a scale of 200 to 800. </a:t>
            </a:r>
            <a:r>
              <a:rPr lang="en-US" b="0" i="0" u="none" strike="noStrike" dirty="0">
                <a:solidFill>
                  <a:srgbClr val="000000"/>
                </a:solidFill>
                <a:latin typeface="Calibri"/>
                <a:ea typeface="Calibri"/>
                <a:cs typeface="Calibri"/>
                <a:sym typeface="Calibri"/>
              </a:rPr>
              <a:t> </a:t>
            </a:r>
            <a:endParaRPr dirty="0"/>
          </a:p>
          <a:p>
            <a:pPr marL="349250" lvl="0" indent="-349250" algn="l" rtl="0">
              <a:lnSpc>
                <a:spcPct val="90000"/>
              </a:lnSpc>
              <a:spcBef>
                <a:spcPts val="2000"/>
              </a:spcBef>
              <a:spcAft>
                <a:spcPts val="0"/>
              </a:spcAft>
              <a:buClr>
                <a:srgbClr val="595959"/>
              </a:buClr>
              <a:buSzPts val="2640"/>
              <a:buFont typeface="Arial"/>
              <a:buChar char="•"/>
            </a:pPr>
            <a:r>
              <a:rPr lang="en-US" dirty="0"/>
              <a:t>Pass Exam BEFORE or AFTER Application Submission</a:t>
            </a:r>
            <a:endParaRPr dirty="0"/>
          </a:p>
        </p:txBody>
      </p:sp>
      <p:pic>
        <p:nvPicPr>
          <p:cNvPr id="290" name="Google Shape;290;p24"/>
          <p:cNvPicPr preferRelativeResize="0"/>
          <p:nvPr/>
        </p:nvPicPr>
        <p:blipFill rotWithShape="1">
          <a:blip r:embed="rId3">
            <a:alphaModFix/>
          </a:blip>
          <a:srcRect/>
          <a:stretch/>
        </p:blipFill>
        <p:spPr>
          <a:xfrm>
            <a:off x="6477000" y="1600201"/>
            <a:ext cx="1971675" cy="19383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5"/>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dirty="0"/>
              <a:t>Certification Maintenance</a:t>
            </a:r>
            <a:endParaRPr dirty="0"/>
          </a:p>
        </p:txBody>
      </p:sp>
      <p:sp>
        <p:nvSpPr>
          <p:cNvPr id="296" name="Google Shape;296;p25"/>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l" rtl="0">
              <a:lnSpc>
                <a:spcPct val="150000"/>
              </a:lnSpc>
              <a:spcBef>
                <a:spcPts val="0"/>
              </a:spcBef>
              <a:spcAft>
                <a:spcPts val="0"/>
              </a:spcAft>
              <a:buClr>
                <a:srgbClr val="595959"/>
              </a:buClr>
              <a:buSzPts val="2640"/>
              <a:buFont typeface="Arial"/>
              <a:buChar char="•"/>
            </a:pPr>
            <a:r>
              <a:rPr lang="en-US" sz="2400" dirty="0"/>
              <a:t>AEMs and CEMs maintain certification every five years</a:t>
            </a:r>
            <a:endParaRPr dirty="0"/>
          </a:p>
          <a:p>
            <a:pPr marL="349250" lvl="0" indent="-349250" algn="l" rtl="0">
              <a:lnSpc>
                <a:spcPct val="150000"/>
              </a:lnSpc>
              <a:spcBef>
                <a:spcPts val="2000"/>
              </a:spcBef>
              <a:spcAft>
                <a:spcPts val="0"/>
              </a:spcAft>
              <a:buClr>
                <a:srgbClr val="595959"/>
              </a:buClr>
              <a:buSzPts val="2640"/>
              <a:buFont typeface="Arial"/>
              <a:buChar char="•"/>
            </a:pPr>
            <a:r>
              <a:rPr lang="en-US" sz="2400" dirty="0"/>
              <a:t>Document continuing education in both general management and emergency management</a:t>
            </a:r>
            <a:endParaRPr dirty="0"/>
          </a:p>
          <a:p>
            <a:pPr marL="349250" lvl="0" indent="-349250" algn="l" rtl="0">
              <a:lnSpc>
                <a:spcPct val="150000"/>
              </a:lnSpc>
              <a:spcBef>
                <a:spcPts val="2000"/>
              </a:spcBef>
              <a:spcAft>
                <a:spcPts val="0"/>
              </a:spcAft>
              <a:buClr>
                <a:srgbClr val="595959"/>
              </a:buClr>
              <a:buSzPts val="2640"/>
              <a:buFont typeface="Arial"/>
              <a:buChar char="•"/>
            </a:pPr>
            <a:r>
              <a:rPr lang="en-US" sz="2400" dirty="0"/>
              <a:t>Professional contributions</a:t>
            </a:r>
            <a:endParaRPr dirty="0"/>
          </a:p>
          <a:p>
            <a:pPr marL="349250" lvl="0" indent="-181610" algn="l" rtl="0">
              <a:spcBef>
                <a:spcPts val="2000"/>
              </a:spcBef>
              <a:spcAft>
                <a:spcPts val="0"/>
              </a:spcAft>
              <a:buClr>
                <a:srgbClr val="595959"/>
              </a:buClr>
              <a:buSzPts val="2640"/>
              <a:buFont typeface="Arial"/>
              <a:buNone/>
            </a:pP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6"/>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a:t>AEM/CEM Highlights</a:t>
            </a:r>
            <a:endParaRPr/>
          </a:p>
        </p:txBody>
      </p:sp>
      <p:sp>
        <p:nvSpPr>
          <p:cNvPr id="303" name="Google Shape;303;p26"/>
          <p:cNvSpPr txBox="1">
            <a:spLocks noGrp="1"/>
          </p:cNvSpPr>
          <p:nvPr>
            <p:ph type="body" idx="1"/>
          </p:nvPr>
        </p:nvSpPr>
        <p:spPr>
          <a:xfrm>
            <a:off x="516145" y="1828800"/>
            <a:ext cx="8042276" cy="4343400"/>
          </a:xfrm>
          <a:prstGeom prst="rect">
            <a:avLst/>
          </a:prstGeom>
          <a:noFill/>
          <a:ln>
            <a:noFill/>
          </a:ln>
        </p:spPr>
        <p:txBody>
          <a:bodyPr spcFirstLastPara="1" wrap="square" lIns="91425" tIns="45700" rIns="91425" bIns="45700" anchor="t" anchorCtr="0">
            <a:normAutofit/>
          </a:bodyPr>
          <a:lstStyle/>
          <a:p>
            <a:pPr marL="349250" lvl="0" indent="-349250" algn="l" rtl="0">
              <a:lnSpc>
                <a:spcPct val="90000"/>
              </a:lnSpc>
              <a:spcBef>
                <a:spcPts val="0"/>
              </a:spcBef>
              <a:spcAft>
                <a:spcPts val="0"/>
              </a:spcAft>
              <a:buClr>
                <a:srgbClr val="595959"/>
              </a:buClr>
              <a:buSzPts val="2640"/>
              <a:buFont typeface="Arial"/>
              <a:buChar char="•"/>
            </a:pPr>
            <a:r>
              <a:rPr lang="en-US" dirty="0"/>
              <a:t>AEM and CEMs are found in 23 countries (50 states in the U.S. and 3 territories)</a:t>
            </a:r>
            <a:endParaRPr dirty="0"/>
          </a:p>
          <a:p>
            <a:pPr marL="349250" lvl="0" indent="-349250" algn="l" rtl="0">
              <a:lnSpc>
                <a:spcPct val="90000"/>
              </a:lnSpc>
              <a:spcBef>
                <a:spcPts val="1200"/>
              </a:spcBef>
              <a:spcAft>
                <a:spcPts val="0"/>
              </a:spcAft>
              <a:buClr>
                <a:srgbClr val="595959"/>
              </a:buClr>
              <a:buSzPts val="2640"/>
              <a:buFont typeface="Arial"/>
              <a:buChar char="•"/>
            </a:pPr>
            <a:r>
              <a:rPr lang="en-US" dirty="0"/>
              <a:t>We have CEMs from multiple disciplines, including fire, police, medical, education, etc.</a:t>
            </a:r>
            <a:endParaRPr dirty="0"/>
          </a:p>
          <a:p>
            <a:pPr marL="349250" lvl="0" indent="-349250" algn="l" rtl="0">
              <a:lnSpc>
                <a:spcPct val="90000"/>
              </a:lnSpc>
              <a:spcBef>
                <a:spcPts val="1200"/>
              </a:spcBef>
              <a:spcAft>
                <a:spcPts val="0"/>
              </a:spcAft>
              <a:buClr>
                <a:srgbClr val="595959"/>
              </a:buClr>
              <a:buSzPts val="2640"/>
              <a:buFont typeface="Arial"/>
              <a:buChar char="•"/>
            </a:pPr>
            <a:r>
              <a:rPr lang="en-US" dirty="0"/>
              <a:t>IAEM conducted an updated job task analysis in 2021 to verify the certification KSAs match EM job duties.</a:t>
            </a:r>
            <a:endParaRPr dirty="0"/>
          </a:p>
          <a:p>
            <a:pPr marL="349250" lvl="0" indent="-349250" algn="l" rtl="0">
              <a:lnSpc>
                <a:spcPct val="90000"/>
              </a:lnSpc>
              <a:spcBef>
                <a:spcPts val="1200"/>
              </a:spcBef>
              <a:spcAft>
                <a:spcPts val="0"/>
              </a:spcAft>
              <a:buClr>
                <a:srgbClr val="595959"/>
              </a:buClr>
              <a:buSzPts val="2640"/>
              <a:buFont typeface="Arial"/>
              <a:buChar char="•"/>
            </a:pPr>
            <a:r>
              <a:rPr lang="en-US" dirty="0"/>
              <a:t>In 2022, IAEM revised certification exam questions to align with the job task analysis using input from subject matter experts. </a:t>
            </a:r>
            <a:endParaRPr dirty="0"/>
          </a:p>
          <a:p>
            <a:pPr marL="349250" lvl="0" indent="-181610" algn="l" rtl="0">
              <a:spcBef>
                <a:spcPts val="2000"/>
              </a:spcBef>
              <a:spcAft>
                <a:spcPts val="0"/>
              </a:spcAft>
              <a:buClr>
                <a:srgbClr val="595959"/>
              </a:buClr>
              <a:buSzPts val="2640"/>
              <a:buFont typeface="Arial"/>
              <a:buNone/>
            </a:pP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7"/>
          <p:cNvSpPr txBox="1">
            <a:spLocks noGrp="1"/>
          </p:cNvSpPr>
          <p:nvPr>
            <p:ph type="title"/>
          </p:nvPr>
        </p:nvSpPr>
        <p:spPr>
          <a:xfrm>
            <a:off x="549275" y="-3629"/>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a:t>Tools and Support</a:t>
            </a:r>
            <a:endParaRPr/>
          </a:p>
        </p:txBody>
      </p:sp>
      <p:sp>
        <p:nvSpPr>
          <p:cNvPr id="310" name="Google Shape;310;p27"/>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fontScale="92500" lnSpcReduction="20000"/>
          </a:bodyPr>
          <a:lstStyle/>
          <a:p>
            <a:pPr marL="349250" lvl="0" indent="-349250" algn="l" rtl="0">
              <a:spcBef>
                <a:spcPts val="0"/>
              </a:spcBef>
              <a:spcAft>
                <a:spcPts val="0"/>
              </a:spcAft>
              <a:buClr>
                <a:srgbClr val="595959"/>
              </a:buClr>
              <a:buSzPct val="110000"/>
              <a:buFont typeface="Arial"/>
              <a:buChar char="•"/>
            </a:pPr>
            <a:r>
              <a:rPr lang="en-US" dirty="0"/>
              <a:t>IAEM Certification Website Tools</a:t>
            </a:r>
            <a:endParaRPr dirty="0"/>
          </a:p>
          <a:p>
            <a:pPr marL="685800" lvl="1" indent="-336550" algn="l" rtl="0">
              <a:spcBef>
                <a:spcPts val="600"/>
              </a:spcBef>
              <a:spcAft>
                <a:spcPts val="0"/>
              </a:spcAft>
              <a:buClr>
                <a:srgbClr val="595959"/>
              </a:buClr>
              <a:buSzPct val="110000"/>
              <a:buFont typeface="Arial"/>
              <a:buChar char="•"/>
            </a:pPr>
            <a:r>
              <a:rPr lang="en-US" dirty="0"/>
              <a:t>Self-Assessment Tool</a:t>
            </a:r>
            <a:endParaRPr dirty="0"/>
          </a:p>
          <a:p>
            <a:pPr marL="685800" lvl="1" indent="-336550" algn="l" rtl="0">
              <a:spcBef>
                <a:spcPts val="600"/>
              </a:spcBef>
              <a:spcAft>
                <a:spcPts val="0"/>
              </a:spcAft>
              <a:buClr>
                <a:srgbClr val="595959"/>
              </a:buClr>
              <a:buSzPct val="110000"/>
              <a:buFont typeface="Arial"/>
              <a:buChar char="•"/>
            </a:pPr>
            <a:r>
              <a:rPr lang="en-US" dirty="0"/>
              <a:t>Exam Study Guide</a:t>
            </a:r>
            <a:endParaRPr dirty="0"/>
          </a:p>
          <a:p>
            <a:pPr marL="685800" lvl="1" indent="-336550" algn="l" rtl="0">
              <a:spcBef>
                <a:spcPts val="600"/>
              </a:spcBef>
              <a:spcAft>
                <a:spcPts val="0"/>
              </a:spcAft>
              <a:buClr>
                <a:srgbClr val="595959"/>
              </a:buClr>
              <a:buSzPct val="110000"/>
              <a:buFont typeface="Arial"/>
              <a:buChar char="•"/>
            </a:pPr>
            <a:r>
              <a:rPr lang="en-US" dirty="0"/>
              <a:t>Training Allocation Chart</a:t>
            </a:r>
            <a:endParaRPr dirty="0"/>
          </a:p>
          <a:p>
            <a:pPr marL="685800" lvl="1" indent="-336550" algn="l" rtl="0">
              <a:spcBef>
                <a:spcPts val="600"/>
              </a:spcBef>
              <a:spcAft>
                <a:spcPts val="0"/>
              </a:spcAft>
              <a:buClr>
                <a:srgbClr val="595959"/>
              </a:buClr>
              <a:buSzPct val="110000"/>
              <a:buFont typeface="Arial"/>
              <a:buChar char="•"/>
            </a:pPr>
            <a:r>
              <a:rPr lang="en-US" dirty="0"/>
              <a:t>FAQ</a:t>
            </a:r>
            <a:endParaRPr dirty="0"/>
          </a:p>
          <a:p>
            <a:pPr marL="685800" lvl="1" indent="-336550" algn="l" rtl="0">
              <a:spcBef>
                <a:spcPts val="600"/>
              </a:spcBef>
              <a:spcAft>
                <a:spcPts val="0"/>
              </a:spcAft>
              <a:buClr>
                <a:srgbClr val="595959"/>
              </a:buClr>
              <a:buSzPct val="110000"/>
              <a:buFont typeface="Arial"/>
              <a:buChar char="•"/>
            </a:pPr>
            <a:r>
              <a:rPr lang="en-US" dirty="0"/>
              <a:t>Application Guidebook</a:t>
            </a:r>
            <a:endParaRPr dirty="0"/>
          </a:p>
          <a:p>
            <a:pPr marL="685800" lvl="1" indent="-336550" algn="l" rtl="0">
              <a:spcBef>
                <a:spcPts val="600"/>
              </a:spcBef>
              <a:spcAft>
                <a:spcPts val="0"/>
              </a:spcAft>
              <a:buClr>
                <a:srgbClr val="595959"/>
              </a:buClr>
              <a:buSzPct val="110000"/>
              <a:buFont typeface="Arial"/>
              <a:buChar char="•"/>
            </a:pPr>
            <a:r>
              <a:rPr lang="en-US" dirty="0"/>
              <a:t>Recorded Certification Webinar Series</a:t>
            </a:r>
            <a:endParaRPr dirty="0"/>
          </a:p>
          <a:p>
            <a:pPr marL="349250" lvl="0" indent="-349250" algn="l" rtl="0">
              <a:spcBef>
                <a:spcPts val="2000"/>
              </a:spcBef>
              <a:spcAft>
                <a:spcPts val="0"/>
              </a:spcAft>
              <a:buClr>
                <a:srgbClr val="595959"/>
              </a:buClr>
              <a:buSzPct val="110000"/>
              <a:buFont typeface="Arial"/>
              <a:buChar char="•"/>
            </a:pPr>
            <a:r>
              <a:rPr lang="en-US" dirty="0"/>
              <a:t>Support</a:t>
            </a:r>
            <a:endParaRPr dirty="0"/>
          </a:p>
          <a:p>
            <a:pPr marL="685800" lvl="1" indent="-336550" algn="l" rtl="0">
              <a:spcBef>
                <a:spcPts val="600"/>
              </a:spcBef>
              <a:spcAft>
                <a:spcPts val="0"/>
              </a:spcAft>
              <a:buClr>
                <a:srgbClr val="595959"/>
              </a:buClr>
              <a:buSzPct val="110000"/>
              <a:buFont typeface="Arial"/>
              <a:buChar char="•"/>
            </a:pPr>
            <a:r>
              <a:rPr lang="en-US" dirty="0"/>
              <a:t>Mentors</a:t>
            </a:r>
            <a:endParaRPr dirty="0"/>
          </a:p>
          <a:p>
            <a:pPr marL="685800" lvl="1" indent="-336550" algn="l" rtl="0">
              <a:spcBef>
                <a:spcPts val="600"/>
              </a:spcBef>
              <a:spcAft>
                <a:spcPts val="0"/>
              </a:spcAft>
              <a:buClr>
                <a:srgbClr val="595959"/>
              </a:buClr>
              <a:buSzPct val="110000"/>
              <a:buFont typeface="Arial"/>
              <a:buChar char="•"/>
            </a:pPr>
            <a:r>
              <a:rPr lang="en-US" dirty="0"/>
              <a:t>In-person Prep Course</a:t>
            </a:r>
            <a:endParaRPr dirty="0"/>
          </a:p>
          <a:p>
            <a:pPr marL="685800" lvl="1" indent="-336550" algn="l" rtl="0">
              <a:spcBef>
                <a:spcPts val="600"/>
              </a:spcBef>
              <a:spcAft>
                <a:spcPts val="0"/>
              </a:spcAft>
              <a:buClr>
                <a:srgbClr val="595959"/>
              </a:buClr>
              <a:buSzPct val="110000"/>
              <a:buFont typeface="Arial"/>
              <a:buChar char="•"/>
            </a:pPr>
            <a:r>
              <a:rPr lang="en-US" dirty="0"/>
              <a:t>Online Prep Course through </a:t>
            </a:r>
            <a:r>
              <a:rPr lang="en-US" dirty="0" err="1"/>
              <a:t>MindEdge</a:t>
            </a:r>
            <a:r>
              <a:rPr lang="en-US" dirty="0"/>
              <a:t> Learning</a:t>
            </a:r>
            <a:endParaRPr dirty="0"/>
          </a:p>
          <a:p>
            <a:pPr marL="685800" lvl="1" indent="-336550" algn="l" rtl="0">
              <a:spcBef>
                <a:spcPts val="600"/>
              </a:spcBef>
              <a:spcAft>
                <a:spcPts val="0"/>
              </a:spcAft>
              <a:buClr>
                <a:srgbClr val="595959"/>
              </a:buClr>
              <a:buSzPct val="110000"/>
              <a:buFont typeface="Arial"/>
              <a:buChar char="•"/>
            </a:pPr>
            <a:r>
              <a:rPr lang="en-US" dirty="0"/>
              <a:t>Questions → </a:t>
            </a:r>
            <a:r>
              <a:rPr lang="en-US" dirty="0" err="1"/>
              <a:t>info@iaem.com</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758825" y="301335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a:t>IAEM’s Mission</a:t>
            </a:r>
            <a:endParaRPr>
              <a:solidFill>
                <a:srgbClr val="FF0000"/>
              </a:solidFill>
            </a:endParaRPr>
          </a:p>
        </p:txBody>
      </p:sp>
      <p:sp>
        <p:nvSpPr>
          <p:cNvPr id="114" name="Google Shape;114;p3"/>
          <p:cNvSpPr txBox="1">
            <a:spLocks noGrp="1"/>
          </p:cNvSpPr>
          <p:nvPr>
            <p:ph type="body" idx="1"/>
          </p:nvPr>
        </p:nvSpPr>
        <p:spPr>
          <a:xfrm>
            <a:off x="549275" y="1676400"/>
            <a:ext cx="8042276" cy="1336956"/>
          </a:xfrm>
          <a:prstGeom prst="rect">
            <a:avLst/>
          </a:prstGeom>
          <a:noFill/>
          <a:ln>
            <a:noFill/>
          </a:ln>
        </p:spPr>
        <p:txBody>
          <a:bodyPr spcFirstLastPara="1" wrap="square" lIns="91425" tIns="45700" rIns="91425" bIns="45700" anchor="t" anchorCtr="0">
            <a:normAutofit/>
          </a:bodyPr>
          <a:lstStyle/>
          <a:p>
            <a:pPr marL="349250" lvl="0" indent="-349250" algn="l" rtl="0">
              <a:spcBef>
                <a:spcPts val="0"/>
              </a:spcBef>
              <a:spcAft>
                <a:spcPts val="0"/>
              </a:spcAft>
              <a:buClr>
                <a:srgbClr val="595959"/>
              </a:buClr>
              <a:buSzPts val="2640"/>
              <a:buFont typeface="Arial"/>
              <a:buChar char="•"/>
            </a:pPr>
            <a:r>
              <a:rPr lang="en-US" b="1" i="0" dirty="0">
                <a:latin typeface="Avenir"/>
                <a:ea typeface="Avenir"/>
                <a:cs typeface="Avenir"/>
                <a:sym typeface="Avenir"/>
              </a:rPr>
              <a:t>That the International Association of Emergency Managers be recognized globally as the premier organization for emergency management.</a:t>
            </a:r>
            <a:endParaRPr b="1" dirty="0">
              <a:latin typeface="Avenir"/>
              <a:ea typeface="Avenir"/>
              <a:cs typeface="Avenir"/>
              <a:sym typeface="Avenir"/>
            </a:endParaRPr>
          </a:p>
        </p:txBody>
      </p:sp>
      <p:sp>
        <p:nvSpPr>
          <p:cNvPr id="115" name="Google Shape;115;p3"/>
          <p:cNvSpPr txBox="1"/>
          <p:nvPr/>
        </p:nvSpPr>
        <p:spPr>
          <a:xfrm>
            <a:off x="701675" y="259976"/>
            <a:ext cx="8042276" cy="1336956"/>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19346B"/>
              </a:buClr>
              <a:buSzPts val="4600"/>
              <a:buFont typeface="Arial"/>
              <a:buNone/>
            </a:pPr>
            <a:r>
              <a:rPr lang="en-US" sz="4600" dirty="0">
                <a:solidFill>
                  <a:srgbClr val="19346B"/>
                </a:solidFill>
                <a:latin typeface="Arial"/>
                <a:ea typeface="Arial"/>
                <a:cs typeface="Arial"/>
                <a:sym typeface="Arial"/>
              </a:rPr>
              <a:t>IAEM’s Vision</a:t>
            </a:r>
            <a:endParaRPr sz="4600" dirty="0">
              <a:solidFill>
                <a:srgbClr val="FF0000"/>
              </a:solidFill>
              <a:latin typeface="Arial"/>
              <a:ea typeface="Arial"/>
              <a:cs typeface="Arial"/>
              <a:sym typeface="Arial"/>
            </a:endParaRPr>
          </a:p>
        </p:txBody>
      </p:sp>
      <p:sp>
        <p:nvSpPr>
          <p:cNvPr id="116" name="Google Shape;116;p3"/>
          <p:cNvSpPr txBox="1"/>
          <p:nvPr/>
        </p:nvSpPr>
        <p:spPr>
          <a:xfrm>
            <a:off x="758825" y="4429780"/>
            <a:ext cx="8042276" cy="1336956"/>
          </a:xfrm>
          <a:prstGeom prst="rect">
            <a:avLst/>
          </a:prstGeom>
          <a:noFill/>
          <a:ln>
            <a:noFill/>
          </a:ln>
        </p:spPr>
        <p:txBody>
          <a:bodyPr spcFirstLastPara="1" wrap="square" lIns="91425" tIns="45700" rIns="91425" bIns="45700" anchor="t" anchorCtr="0">
            <a:noAutofit/>
          </a:bodyPr>
          <a:lstStyle/>
          <a:p>
            <a:pPr marL="349250" marR="0" lvl="0" indent="-349250" algn="l" rtl="0">
              <a:spcBef>
                <a:spcPts val="0"/>
              </a:spcBef>
              <a:spcAft>
                <a:spcPts val="0"/>
              </a:spcAft>
              <a:buClr>
                <a:srgbClr val="595959"/>
              </a:buClr>
              <a:buSzPts val="2640"/>
              <a:buFont typeface="Arial"/>
              <a:buChar char="•"/>
            </a:pPr>
            <a:r>
              <a:rPr lang="en-US" sz="2400" b="1" i="0">
                <a:solidFill>
                  <a:srgbClr val="595959"/>
                </a:solidFill>
                <a:latin typeface="Avenir"/>
                <a:ea typeface="Avenir"/>
                <a:cs typeface="Avenir"/>
                <a:sym typeface="Avenir"/>
              </a:rPr>
              <a:t>The mission of IAEM is to advance the profession by promoting the principles of emergency management; and, to serve its members by providing information, networking, and development opportunities.</a:t>
            </a:r>
            <a:endParaRPr sz="2400" b="1">
              <a:solidFill>
                <a:srgbClr val="595959"/>
              </a:solidFill>
              <a:latin typeface="Avenir"/>
              <a:ea typeface="Avenir"/>
              <a:cs typeface="Avenir"/>
              <a:sym typeface="Aveni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8"/>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a:t>Mentor Program</a:t>
            </a:r>
            <a:endParaRPr/>
          </a:p>
        </p:txBody>
      </p:sp>
      <p:sp>
        <p:nvSpPr>
          <p:cNvPr id="317" name="Google Shape;317;p28"/>
          <p:cNvSpPr txBox="1">
            <a:spLocks noGrp="1"/>
          </p:cNvSpPr>
          <p:nvPr>
            <p:ph type="body" idx="1"/>
          </p:nvPr>
        </p:nvSpPr>
        <p:spPr>
          <a:xfrm>
            <a:off x="549275" y="1600201"/>
            <a:ext cx="8042276" cy="4343400"/>
          </a:xfrm>
          <a:prstGeom prst="rect">
            <a:avLst/>
          </a:prstGeom>
          <a:noFill/>
          <a:ln>
            <a:noFill/>
          </a:ln>
        </p:spPr>
        <p:txBody>
          <a:bodyPr spcFirstLastPara="1" wrap="square" lIns="91425" tIns="45700" rIns="91425" bIns="45700" anchor="t" anchorCtr="0">
            <a:normAutofit/>
          </a:bodyPr>
          <a:lstStyle/>
          <a:p>
            <a:pPr marL="349250" lvl="0" indent="-349250" algn="l" rtl="0">
              <a:spcBef>
                <a:spcPts val="0"/>
              </a:spcBef>
              <a:spcAft>
                <a:spcPts val="0"/>
              </a:spcAft>
              <a:buSzPts val="2640"/>
              <a:buFont typeface="Wingdings" pitchFamily="2" charset="2"/>
              <a:buChar char="§"/>
            </a:pPr>
            <a:r>
              <a:rPr lang="en-US" dirty="0"/>
              <a:t>IAEM compiled a list of CEMs eager to help candidates in the certification application process.</a:t>
            </a:r>
            <a:endParaRPr dirty="0"/>
          </a:p>
          <a:p>
            <a:pPr marL="349250" lvl="0" indent="-349250" algn="l" rtl="0">
              <a:spcBef>
                <a:spcPts val="2000"/>
              </a:spcBef>
              <a:spcAft>
                <a:spcPts val="0"/>
              </a:spcAft>
              <a:buSzPts val="2640"/>
              <a:buFont typeface="Wingdings" pitchFamily="2" charset="2"/>
              <a:buChar char="§"/>
            </a:pPr>
            <a:r>
              <a:rPr lang="en-US" dirty="0"/>
              <a:t>Online database searchable by location or employment description</a:t>
            </a:r>
            <a:endParaRPr dirty="0"/>
          </a:p>
          <a:p>
            <a:pPr marL="349250" lvl="0" indent="-349250" algn="l" rtl="0">
              <a:spcBef>
                <a:spcPts val="2000"/>
              </a:spcBef>
              <a:spcAft>
                <a:spcPts val="0"/>
              </a:spcAft>
              <a:buSzPts val="2640"/>
              <a:buFont typeface="Wingdings" pitchFamily="2" charset="2"/>
              <a:buChar char="§"/>
            </a:pPr>
            <a:r>
              <a:rPr lang="en-US" dirty="0"/>
              <a:t>Consider job title, organization, sector of practice, certification date, and biography</a:t>
            </a:r>
            <a:endParaRPr dirty="0"/>
          </a:p>
          <a:p>
            <a:pPr marL="0" lvl="0" indent="0" algn="l" rtl="0">
              <a:spcBef>
                <a:spcPts val="2000"/>
              </a:spcBef>
              <a:spcAft>
                <a:spcPts val="0"/>
              </a:spcAft>
              <a:buSzPts val="264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31"/>
          <p:cNvSpPr txBox="1">
            <a:spLocks noGrp="1"/>
          </p:cNvSpPr>
          <p:nvPr>
            <p:ph type="title"/>
          </p:nvPr>
        </p:nvSpPr>
        <p:spPr>
          <a:xfrm>
            <a:off x="152400" y="440290"/>
            <a:ext cx="8839200" cy="77891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000"/>
              <a:buFont typeface="Arial"/>
              <a:buNone/>
            </a:pPr>
            <a:r>
              <a:rPr lang="en-US" sz="4000" dirty="0"/>
              <a:t>Because people’s lives depend on you…</a:t>
            </a:r>
            <a:endParaRPr sz="4000" dirty="0"/>
          </a:p>
        </p:txBody>
      </p:sp>
      <p:sp>
        <p:nvSpPr>
          <p:cNvPr id="339" name="Google Shape;339;p31"/>
          <p:cNvSpPr txBox="1">
            <a:spLocks noGrp="1"/>
          </p:cNvSpPr>
          <p:nvPr>
            <p:ph type="body" idx="1"/>
          </p:nvPr>
        </p:nvSpPr>
        <p:spPr>
          <a:xfrm>
            <a:off x="549275" y="1444532"/>
            <a:ext cx="7417472" cy="44196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lnSpc>
                <a:spcPct val="80000"/>
              </a:lnSpc>
              <a:spcBef>
                <a:spcPts val="0"/>
              </a:spcBef>
              <a:spcAft>
                <a:spcPts val="0"/>
              </a:spcAft>
              <a:buClr>
                <a:srgbClr val="595959"/>
              </a:buClr>
              <a:buSzPct val="110000"/>
              <a:buNone/>
            </a:pPr>
            <a:r>
              <a:rPr lang="en-US" sz="9600" b="1" dirty="0">
                <a:latin typeface="Arial"/>
                <a:ea typeface="Arial"/>
                <a:cs typeface="Arial"/>
                <a:sym typeface="Arial"/>
              </a:rPr>
              <a:t>You can depend on IAEM</a:t>
            </a:r>
            <a:endParaRPr sz="9600" dirty="0">
              <a:latin typeface="Arial"/>
              <a:ea typeface="Arial"/>
              <a:cs typeface="Arial"/>
              <a:sym typeface="Arial"/>
            </a:endParaRPr>
          </a:p>
          <a:p>
            <a:pPr marL="349250" lvl="0" indent="-349250" algn="l" rtl="0">
              <a:spcBef>
                <a:spcPts val="2000"/>
              </a:spcBef>
              <a:spcAft>
                <a:spcPts val="0"/>
              </a:spcAft>
              <a:buClr>
                <a:srgbClr val="595959"/>
              </a:buClr>
              <a:buSzPct val="110000"/>
              <a:buFont typeface="Arial"/>
              <a:buChar char="•"/>
            </a:pPr>
            <a:r>
              <a:rPr lang="en-US" sz="8000" dirty="0">
                <a:latin typeface="Arial"/>
                <a:ea typeface="Arial"/>
                <a:cs typeface="Arial"/>
                <a:sym typeface="Arial"/>
              </a:rPr>
              <a:t>Largest </a:t>
            </a:r>
            <a:r>
              <a:rPr lang="en-US" sz="8000" b="1" dirty="0">
                <a:latin typeface="Arial"/>
                <a:ea typeface="Arial"/>
                <a:cs typeface="Arial"/>
                <a:sym typeface="Arial"/>
              </a:rPr>
              <a:t>network of experts</a:t>
            </a:r>
            <a:r>
              <a:rPr lang="en-US" sz="8000" dirty="0">
                <a:latin typeface="Arial"/>
                <a:ea typeface="Arial"/>
                <a:cs typeface="Arial"/>
                <a:sym typeface="Arial"/>
              </a:rPr>
              <a:t> offering solutions, guidance and assistance;</a:t>
            </a:r>
            <a:endParaRPr dirty="0"/>
          </a:p>
          <a:p>
            <a:pPr marL="349250" lvl="0" indent="-349250" algn="l" rtl="0">
              <a:spcBef>
                <a:spcPts val="2000"/>
              </a:spcBef>
              <a:spcAft>
                <a:spcPts val="0"/>
              </a:spcAft>
              <a:buClr>
                <a:srgbClr val="595959"/>
              </a:buClr>
              <a:buSzPct val="110000"/>
              <a:buFont typeface="Arial"/>
              <a:buChar char="•"/>
            </a:pPr>
            <a:r>
              <a:rPr lang="en-US" sz="8000" b="1" dirty="0">
                <a:latin typeface="Arial"/>
                <a:ea typeface="Arial"/>
                <a:cs typeface="Arial"/>
                <a:sym typeface="Arial"/>
              </a:rPr>
              <a:t>Job opportunities</a:t>
            </a:r>
            <a:r>
              <a:rPr lang="en-US" sz="8000" dirty="0">
                <a:latin typeface="Arial"/>
                <a:ea typeface="Arial"/>
                <a:cs typeface="Arial"/>
                <a:sym typeface="Arial"/>
              </a:rPr>
              <a:t> – extensive online compilation;</a:t>
            </a:r>
            <a:endParaRPr dirty="0"/>
          </a:p>
          <a:p>
            <a:pPr marL="349250" lvl="0" indent="-349250" algn="l" rtl="0">
              <a:spcBef>
                <a:spcPts val="2000"/>
              </a:spcBef>
              <a:spcAft>
                <a:spcPts val="0"/>
              </a:spcAft>
              <a:buClr>
                <a:srgbClr val="595959"/>
              </a:buClr>
              <a:buSzPct val="110000"/>
              <a:buFont typeface="Arial"/>
              <a:buChar char="•"/>
            </a:pPr>
            <a:r>
              <a:rPr lang="en-US" sz="8000" b="1" dirty="0">
                <a:latin typeface="Arial"/>
                <a:ea typeface="Arial"/>
                <a:cs typeface="Arial"/>
                <a:sym typeface="Arial"/>
              </a:rPr>
              <a:t>Unified voice</a:t>
            </a:r>
            <a:r>
              <a:rPr lang="en-US" sz="8000" dirty="0">
                <a:latin typeface="Arial"/>
                <a:ea typeface="Arial"/>
                <a:cs typeface="Arial"/>
                <a:sym typeface="Arial"/>
              </a:rPr>
              <a:t> on policies and legislation;</a:t>
            </a:r>
            <a:endParaRPr dirty="0"/>
          </a:p>
          <a:p>
            <a:pPr marL="349250" lvl="0" indent="-349250" algn="l" rtl="0">
              <a:spcBef>
                <a:spcPts val="2000"/>
              </a:spcBef>
              <a:spcAft>
                <a:spcPts val="0"/>
              </a:spcAft>
              <a:buClr>
                <a:srgbClr val="595959"/>
              </a:buClr>
              <a:buSzPct val="110000"/>
              <a:buFont typeface="Arial"/>
              <a:buChar char="•"/>
            </a:pPr>
            <a:r>
              <a:rPr lang="en-US" sz="8000" b="1" dirty="0">
                <a:latin typeface="Arial"/>
                <a:ea typeface="Arial"/>
                <a:cs typeface="Arial"/>
                <a:sym typeface="Arial"/>
              </a:rPr>
              <a:t>Information updates</a:t>
            </a:r>
            <a:r>
              <a:rPr lang="en-US" sz="8000" dirty="0">
                <a:latin typeface="Arial"/>
                <a:ea typeface="Arial"/>
                <a:cs typeface="Arial"/>
                <a:sym typeface="Arial"/>
              </a:rPr>
              <a:t> via monthly newsletter and regular electronic notices;</a:t>
            </a:r>
            <a:endParaRPr dirty="0"/>
          </a:p>
          <a:p>
            <a:pPr marL="349250" lvl="0" indent="-349250" algn="l" rtl="0">
              <a:spcBef>
                <a:spcPts val="2000"/>
              </a:spcBef>
              <a:spcAft>
                <a:spcPts val="0"/>
              </a:spcAft>
              <a:buClr>
                <a:srgbClr val="595959"/>
              </a:buClr>
              <a:buSzPct val="110000"/>
              <a:buFont typeface="Arial"/>
              <a:buChar char="•"/>
            </a:pPr>
            <a:r>
              <a:rPr lang="en-US" sz="8000" dirty="0">
                <a:latin typeface="Arial"/>
                <a:ea typeface="Arial"/>
                <a:cs typeface="Arial"/>
                <a:sym typeface="Arial"/>
              </a:rPr>
              <a:t>Professional </a:t>
            </a:r>
            <a:r>
              <a:rPr lang="en-US" sz="8000" b="1" dirty="0">
                <a:latin typeface="Arial"/>
                <a:ea typeface="Arial"/>
                <a:cs typeface="Arial"/>
                <a:sym typeface="Arial"/>
              </a:rPr>
              <a:t>tools and resources </a:t>
            </a:r>
            <a:r>
              <a:rPr lang="en-US" sz="8000" dirty="0">
                <a:latin typeface="Arial"/>
                <a:ea typeface="Arial"/>
                <a:cs typeface="Arial"/>
                <a:sym typeface="Arial"/>
              </a:rPr>
              <a:t>on </a:t>
            </a:r>
            <a:r>
              <a:rPr lang="en-US" sz="8000" dirty="0" err="1">
                <a:latin typeface="Arial"/>
                <a:ea typeface="Arial"/>
                <a:cs typeface="Arial"/>
                <a:sym typeface="Arial"/>
              </a:rPr>
              <a:t>www.iaem.org</a:t>
            </a:r>
            <a:r>
              <a:rPr lang="en-US" sz="8000" dirty="0">
                <a:latin typeface="Arial"/>
                <a:ea typeface="Arial"/>
                <a:cs typeface="Arial"/>
                <a:sym typeface="Arial"/>
              </a:rPr>
              <a:t>;</a:t>
            </a:r>
            <a:endParaRPr dirty="0"/>
          </a:p>
          <a:p>
            <a:pPr marL="349250" lvl="0" indent="-349250" algn="l" rtl="0">
              <a:spcBef>
                <a:spcPts val="2000"/>
              </a:spcBef>
              <a:spcAft>
                <a:spcPts val="0"/>
              </a:spcAft>
              <a:buClr>
                <a:srgbClr val="595959"/>
              </a:buClr>
              <a:buSzPct val="110000"/>
              <a:buFont typeface="Arial"/>
              <a:buChar char="•"/>
            </a:pPr>
            <a:r>
              <a:rPr lang="en-US" sz="8000" b="1" dirty="0">
                <a:latin typeface="Arial"/>
                <a:ea typeface="Arial"/>
                <a:cs typeface="Arial"/>
                <a:sym typeface="Arial"/>
              </a:rPr>
              <a:t>Certified Emergency Manager</a:t>
            </a:r>
            <a:r>
              <a:rPr lang="en-US" sz="8000" dirty="0">
                <a:latin typeface="Arial"/>
                <a:ea typeface="Arial"/>
                <a:cs typeface="Arial"/>
                <a:sym typeface="Arial"/>
              </a:rPr>
              <a:t> and </a:t>
            </a:r>
            <a:r>
              <a:rPr lang="en-US" sz="8000" b="1" dirty="0">
                <a:latin typeface="Arial"/>
                <a:ea typeface="Arial"/>
                <a:cs typeface="Arial"/>
                <a:sym typeface="Arial"/>
              </a:rPr>
              <a:t>Associate Emergency Manager</a:t>
            </a:r>
            <a:r>
              <a:rPr lang="en-US" sz="8000" dirty="0">
                <a:latin typeface="Arial"/>
                <a:ea typeface="Arial"/>
                <a:cs typeface="Arial"/>
                <a:sym typeface="Arial"/>
              </a:rPr>
              <a:t>;</a:t>
            </a:r>
            <a:endParaRPr dirty="0"/>
          </a:p>
          <a:p>
            <a:pPr marL="349250" lvl="0" indent="-349250" algn="l" rtl="0">
              <a:spcBef>
                <a:spcPts val="2000"/>
              </a:spcBef>
              <a:spcAft>
                <a:spcPts val="0"/>
              </a:spcAft>
              <a:buClr>
                <a:srgbClr val="595959"/>
              </a:buClr>
              <a:buSzPct val="110000"/>
              <a:buFont typeface="Arial"/>
              <a:buChar char="•"/>
            </a:pPr>
            <a:r>
              <a:rPr lang="en-US" sz="8000" b="1" dirty="0">
                <a:latin typeface="Arial"/>
                <a:ea typeface="Arial"/>
                <a:cs typeface="Arial"/>
                <a:sym typeface="Arial"/>
              </a:rPr>
              <a:t>Scholarship program</a:t>
            </a:r>
            <a:r>
              <a:rPr lang="en-US" sz="8000" dirty="0">
                <a:latin typeface="Arial"/>
                <a:ea typeface="Arial"/>
                <a:cs typeface="Arial"/>
                <a:sym typeface="Arial"/>
              </a:rPr>
              <a:t>; </a:t>
            </a:r>
            <a:endParaRPr dirty="0"/>
          </a:p>
          <a:p>
            <a:pPr marL="349250" lvl="0" indent="-349250" algn="l" rtl="0">
              <a:spcBef>
                <a:spcPts val="2000"/>
              </a:spcBef>
              <a:spcAft>
                <a:spcPts val="0"/>
              </a:spcAft>
              <a:buClr>
                <a:srgbClr val="595959"/>
              </a:buClr>
              <a:buSzPct val="110000"/>
              <a:buFont typeface="Arial"/>
              <a:buChar char="•"/>
            </a:pPr>
            <a:r>
              <a:rPr lang="en-US" sz="8000" dirty="0">
                <a:latin typeface="Arial"/>
                <a:ea typeface="Arial"/>
                <a:cs typeface="Arial"/>
                <a:sym typeface="Arial"/>
              </a:rPr>
              <a:t>And much more!</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2"/>
          <p:cNvSpPr txBox="1">
            <a:spLocks noGrp="1"/>
          </p:cNvSpPr>
          <p:nvPr>
            <p:ph type="title"/>
          </p:nvPr>
        </p:nvSpPr>
        <p:spPr>
          <a:xfrm>
            <a:off x="1522961" y="623767"/>
            <a:ext cx="7476300" cy="1084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rgbClr val="19346B"/>
              </a:buClr>
              <a:buSzPts val="3240"/>
              <a:buFont typeface="Avenir"/>
              <a:buNone/>
            </a:pPr>
            <a:r>
              <a:rPr lang="en-US" sz="3240" b="1" dirty="0">
                <a:latin typeface="Avenir"/>
                <a:ea typeface="Avenir"/>
                <a:cs typeface="Avenir"/>
                <a:sym typeface="Avenir"/>
              </a:rPr>
              <a:t>Connect with Us!</a:t>
            </a:r>
            <a:br>
              <a:rPr lang="en-US" sz="1800" dirty="0"/>
            </a:br>
            <a:endParaRPr sz="1800" b="1" dirty="0"/>
          </a:p>
        </p:txBody>
      </p:sp>
      <p:pic>
        <p:nvPicPr>
          <p:cNvPr id="346" name="Google Shape;346;p32"/>
          <p:cNvPicPr preferRelativeResize="0"/>
          <p:nvPr/>
        </p:nvPicPr>
        <p:blipFill rotWithShape="1">
          <a:blip r:embed="rId3">
            <a:alphaModFix/>
          </a:blip>
          <a:srcRect/>
          <a:stretch/>
        </p:blipFill>
        <p:spPr>
          <a:xfrm>
            <a:off x="413622" y="1606785"/>
            <a:ext cx="845075" cy="845075"/>
          </a:xfrm>
          <a:prstGeom prst="rect">
            <a:avLst/>
          </a:prstGeom>
          <a:noFill/>
          <a:ln>
            <a:noFill/>
          </a:ln>
        </p:spPr>
      </p:pic>
      <p:pic>
        <p:nvPicPr>
          <p:cNvPr id="347" name="Google Shape;347;p32"/>
          <p:cNvPicPr preferRelativeResize="0"/>
          <p:nvPr/>
        </p:nvPicPr>
        <p:blipFill rotWithShape="1">
          <a:blip r:embed="rId4">
            <a:alphaModFix/>
          </a:blip>
          <a:srcRect/>
          <a:stretch/>
        </p:blipFill>
        <p:spPr>
          <a:xfrm>
            <a:off x="227061" y="2618700"/>
            <a:ext cx="1295900" cy="1315250"/>
          </a:xfrm>
          <a:prstGeom prst="rect">
            <a:avLst/>
          </a:prstGeom>
          <a:noFill/>
          <a:ln>
            <a:noFill/>
          </a:ln>
        </p:spPr>
      </p:pic>
      <p:pic>
        <p:nvPicPr>
          <p:cNvPr id="348" name="Google Shape;348;p32"/>
          <p:cNvPicPr preferRelativeResize="0"/>
          <p:nvPr/>
        </p:nvPicPr>
        <p:blipFill rotWithShape="1">
          <a:blip r:embed="rId5">
            <a:alphaModFix/>
          </a:blip>
          <a:srcRect/>
          <a:stretch/>
        </p:blipFill>
        <p:spPr>
          <a:xfrm>
            <a:off x="468116" y="4206088"/>
            <a:ext cx="845075" cy="845075"/>
          </a:xfrm>
          <a:prstGeom prst="rect">
            <a:avLst/>
          </a:prstGeom>
          <a:noFill/>
          <a:ln>
            <a:noFill/>
          </a:ln>
        </p:spPr>
      </p:pic>
      <p:pic>
        <p:nvPicPr>
          <p:cNvPr id="349" name="Google Shape;349;p32"/>
          <p:cNvPicPr preferRelativeResize="0"/>
          <p:nvPr/>
        </p:nvPicPr>
        <p:blipFill rotWithShape="1">
          <a:blip r:embed="rId6">
            <a:alphaModFix/>
          </a:blip>
          <a:srcRect/>
          <a:stretch/>
        </p:blipFill>
        <p:spPr>
          <a:xfrm>
            <a:off x="1249325" y="1663360"/>
            <a:ext cx="3853375" cy="982525"/>
          </a:xfrm>
          <a:prstGeom prst="rect">
            <a:avLst/>
          </a:prstGeom>
          <a:noFill/>
          <a:ln>
            <a:noFill/>
          </a:ln>
        </p:spPr>
      </p:pic>
      <p:pic>
        <p:nvPicPr>
          <p:cNvPr id="350" name="Google Shape;350;p32"/>
          <p:cNvPicPr preferRelativeResize="0"/>
          <p:nvPr/>
        </p:nvPicPr>
        <p:blipFill rotWithShape="1">
          <a:blip r:embed="rId7">
            <a:alphaModFix/>
          </a:blip>
          <a:srcRect/>
          <a:stretch/>
        </p:blipFill>
        <p:spPr>
          <a:xfrm>
            <a:off x="1249325" y="3059479"/>
            <a:ext cx="2900300" cy="689309"/>
          </a:xfrm>
          <a:prstGeom prst="rect">
            <a:avLst/>
          </a:prstGeom>
          <a:noFill/>
          <a:ln>
            <a:noFill/>
          </a:ln>
        </p:spPr>
      </p:pic>
      <p:pic>
        <p:nvPicPr>
          <p:cNvPr id="351" name="Google Shape;351;p32"/>
          <p:cNvPicPr preferRelativeResize="0"/>
          <p:nvPr/>
        </p:nvPicPr>
        <p:blipFill rotWithShape="1">
          <a:blip r:embed="rId8">
            <a:alphaModFix/>
          </a:blip>
          <a:srcRect/>
          <a:stretch/>
        </p:blipFill>
        <p:spPr>
          <a:xfrm>
            <a:off x="1289292" y="4290481"/>
            <a:ext cx="3246884" cy="845075"/>
          </a:xfrm>
          <a:prstGeom prst="rect">
            <a:avLst/>
          </a:prstGeom>
          <a:noFill/>
          <a:ln>
            <a:noFill/>
          </a:ln>
        </p:spPr>
      </p:pic>
      <p:pic>
        <p:nvPicPr>
          <p:cNvPr id="352" name="Google Shape;352;p32"/>
          <p:cNvPicPr preferRelativeResize="0"/>
          <p:nvPr/>
        </p:nvPicPr>
        <p:blipFill rotWithShape="1">
          <a:blip r:embed="rId9">
            <a:alphaModFix/>
          </a:blip>
          <a:srcRect/>
          <a:stretch/>
        </p:blipFill>
        <p:spPr>
          <a:xfrm>
            <a:off x="4998200" y="2241065"/>
            <a:ext cx="907050" cy="907050"/>
          </a:xfrm>
          <a:prstGeom prst="rect">
            <a:avLst/>
          </a:prstGeom>
          <a:noFill/>
          <a:ln>
            <a:noFill/>
          </a:ln>
        </p:spPr>
      </p:pic>
      <p:pic>
        <p:nvPicPr>
          <p:cNvPr id="353" name="Google Shape;353;p32"/>
          <p:cNvPicPr preferRelativeResize="0"/>
          <p:nvPr/>
        </p:nvPicPr>
        <p:blipFill rotWithShape="1">
          <a:blip r:embed="rId10">
            <a:alphaModFix/>
          </a:blip>
          <a:srcRect/>
          <a:stretch/>
        </p:blipFill>
        <p:spPr>
          <a:xfrm>
            <a:off x="5874538" y="3675725"/>
            <a:ext cx="2643827" cy="518150"/>
          </a:xfrm>
          <a:prstGeom prst="rect">
            <a:avLst/>
          </a:prstGeom>
          <a:noFill/>
          <a:ln>
            <a:noFill/>
          </a:ln>
        </p:spPr>
      </p:pic>
      <p:pic>
        <p:nvPicPr>
          <p:cNvPr id="354" name="Google Shape;354;p32"/>
          <p:cNvPicPr preferRelativeResize="0"/>
          <p:nvPr/>
        </p:nvPicPr>
        <p:blipFill rotWithShape="1">
          <a:blip r:embed="rId11">
            <a:alphaModFix/>
          </a:blip>
          <a:srcRect/>
          <a:stretch/>
        </p:blipFill>
        <p:spPr>
          <a:xfrm>
            <a:off x="4998200" y="3480182"/>
            <a:ext cx="907050" cy="907050"/>
          </a:xfrm>
          <a:prstGeom prst="rect">
            <a:avLst/>
          </a:prstGeom>
          <a:noFill/>
          <a:ln>
            <a:noFill/>
          </a:ln>
        </p:spPr>
      </p:pic>
      <p:pic>
        <p:nvPicPr>
          <p:cNvPr id="355" name="Google Shape;355;p32"/>
          <p:cNvPicPr preferRelativeResize="0"/>
          <p:nvPr/>
        </p:nvPicPr>
        <p:blipFill rotWithShape="1">
          <a:blip r:embed="rId12">
            <a:alphaModFix/>
          </a:blip>
          <a:srcRect/>
          <a:stretch/>
        </p:blipFill>
        <p:spPr>
          <a:xfrm>
            <a:off x="5942990" y="4898012"/>
            <a:ext cx="2258550" cy="518138"/>
          </a:xfrm>
          <a:prstGeom prst="rect">
            <a:avLst/>
          </a:prstGeom>
          <a:noFill/>
          <a:ln>
            <a:noFill/>
          </a:ln>
        </p:spPr>
      </p:pic>
      <p:pic>
        <p:nvPicPr>
          <p:cNvPr id="356" name="Google Shape;356;p32"/>
          <p:cNvPicPr preferRelativeResize="0"/>
          <p:nvPr/>
        </p:nvPicPr>
        <p:blipFill rotWithShape="1">
          <a:blip r:embed="rId13">
            <a:alphaModFix/>
          </a:blip>
          <a:srcRect/>
          <a:stretch/>
        </p:blipFill>
        <p:spPr>
          <a:xfrm>
            <a:off x="4960463" y="4672200"/>
            <a:ext cx="982525" cy="982525"/>
          </a:xfrm>
          <a:prstGeom prst="rect">
            <a:avLst/>
          </a:prstGeom>
          <a:noFill/>
          <a:ln>
            <a:noFill/>
          </a:ln>
        </p:spPr>
      </p:pic>
      <p:pic>
        <p:nvPicPr>
          <p:cNvPr id="357" name="Google Shape;357;p32"/>
          <p:cNvPicPr preferRelativeResize="0"/>
          <p:nvPr/>
        </p:nvPicPr>
        <p:blipFill rotWithShape="1">
          <a:blip r:embed="rId14">
            <a:alphaModFix/>
          </a:blip>
          <a:srcRect l="2280" r="2280"/>
          <a:stretch/>
        </p:blipFill>
        <p:spPr>
          <a:xfrm>
            <a:off x="482783" y="5559518"/>
            <a:ext cx="806509" cy="845075"/>
          </a:xfrm>
          <a:prstGeom prst="rect">
            <a:avLst/>
          </a:prstGeom>
          <a:noFill/>
          <a:ln>
            <a:noFill/>
          </a:ln>
        </p:spPr>
      </p:pic>
      <p:sp>
        <p:nvSpPr>
          <p:cNvPr id="358" name="Google Shape;358;p32"/>
          <p:cNvSpPr txBox="1"/>
          <p:nvPr/>
        </p:nvSpPr>
        <p:spPr>
          <a:xfrm>
            <a:off x="1337025" y="5716133"/>
            <a:ext cx="2724900" cy="5181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rgbClr val="19346B"/>
              </a:buClr>
              <a:buSzPts val="2000"/>
              <a:buFont typeface="Calibri"/>
              <a:buNone/>
            </a:pPr>
            <a:r>
              <a:rPr lang="en-US" sz="2000" b="1">
                <a:solidFill>
                  <a:srgbClr val="19346B"/>
                </a:solidFill>
                <a:latin typeface="Calibri"/>
                <a:ea typeface="Calibri"/>
                <a:cs typeface="Calibri"/>
                <a:sym typeface="Calibri"/>
              </a:rPr>
              <a:t>@IAEM_org</a:t>
            </a:r>
            <a:endParaRPr sz="2100" b="1">
              <a:solidFill>
                <a:srgbClr val="19346B"/>
              </a:solidFill>
              <a:latin typeface="Calibri"/>
              <a:ea typeface="Calibri"/>
              <a:cs typeface="Calibri"/>
              <a:sym typeface="Calibri"/>
            </a:endParaRPr>
          </a:p>
        </p:txBody>
      </p:sp>
      <p:sp>
        <p:nvSpPr>
          <p:cNvPr id="359" name="Google Shape;359;p32"/>
          <p:cNvSpPr txBox="1"/>
          <p:nvPr/>
        </p:nvSpPr>
        <p:spPr>
          <a:xfrm>
            <a:off x="5942988" y="2434034"/>
            <a:ext cx="25753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72B62"/>
                </a:solidFill>
                <a:latin typeface="+mj-lt"/>
                <a:ea typeface="Source Sans Pro"/>
                <a:cs typeface="Source Sans Pro"/>
                <a:sym typeface="Source Sans Pro"/>
              </a:rPr>
              <a:t>@IAEM, #</a:t>
            </a:r>
            <a:r>
              <a:rPr lang="en-US" sz="1800" b="1" dirty="0" err="1">
                <a:solidFill>
                  <a:srgbClr val="072B62"/>
                </a:solidFill>
                <a:latin typeface="+mj-lt"/>
                <a:ea typeface="Source Sans Pro"/>
                <a:cs typeface="Source Sans Pro"/>
                <a:sym typeface="Source Sans Pro"/>
              </a:rPr>
              <a:t>iaem</a:t>
            </a:r>
            <a:endParaRPr sz="1800" b="1" dirty="0">
              <a:solidFill>
                <a:srgbClr val="072B62"/>
              </a:solidFill>
              <a:latin typeface="+mj-lt"/>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4"/>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a:t>POEM</a:t>
            </a:r>
            <a:endParaRPr/>
          </a:p>
        </p:txBody>
      </p:sp>
      <p:sp>
        <p:nvSpPr>
          <p:cNvPr id="123" name="Google Shape;123;p4"/>
          <p:cNvSpPr txBox="1">
            <a:spLocks noGrp="1"/>
          </p:cNvSpPr>
          <p:nvPr>
            <p:ph type="body" idx="1"/>
          </p:nvPr>
        </p:nvSpPr>
        <p:spPr>
          <a:xfrm>
            <a:off x="454151" y="3105330"/>
            <a:ext cx="8042276" cy="2533470"/>
          </a:xfrm>
          <a:prstGeom prst="rect">
            <a:avLst/>
          </a:prstGeom>
          <a:noFill/>
          <a:ln>
            <a:noFill/>
          </a:ln>
        </p:spPr>
        <p:txBody>
          <a:bodyPr spcFirstLastPara="1" wrap="square" lIns="91425" tIns="45700" rIns="91425" bIns="45700" anchor="t" anchorCtr="0">
            <a:normAutofit/>
          </a:bodyPr>
          <a:lstStyle/>
          <a:p>
            <a:pPr marL="349250" lvl="0" indent="-349250" algn="l" rtl="0">
              <a:spcBef>
                <a:spcPts val="0"/>
              </a:spcBef>
              <a:spcAft>
                <a:spcPts val="0"/>
              </a:spcAft>
              <a:buSzPts val="2640"/>
              <a:buChar char="⚫"/>
            </a:pPr>
            <a:r>
              <a:rPr lang="en-US" dirty="0"/>
              <a:t>Comprehensive, </a:t>
            </a:r>
            <a:endParaRPr dirty="0"/>
          </a:p>
          <a:p>
            <a:pPr marL="349250" lvl="0" indent="-349250" algn="l" rtl="0">
              <a:spcBef>
                <a:spcPts val="2000"/>
              </a:spcBef>
              <a:spcAft>
                <a:spcPts val="0"/>
              </a:spcAft>
              <a:buSzPts val="2640"/>
              <a:buChar char="⚫"/>
            </a:pPr>
            <a:r>
              <a:rPr lang="en-US" dirty="0"/>
              <a:t>Progressive, </a:t>
            </a:r>
            <a:endParaRPr dirty="0"/>
          </a:p>
          <a:p>
            <a:pPr marL="349250" lvl="0" indent="-349250" algn="l" rtl="0">
              <a:spcBef>
                <a:spcPts val="2000"/>
              </a:spcBef>
              <a:spcAft>
                <a:spcPts val="0"/>
              </a:spcAft>
              <a:buSzPts val="2640"/>
              <a:buChar char="⚫"/>
            </a:pPr>
            <a:r>
              <a:rPr lang="en-US" dirty="0"/>
              <a:t>Risk-driven, </a:t>
            </a:r>
            <a:endParaRPr dirty="0"/>
          </a:p>
          <a:p>
            <a:pPr marL="349250" lvl="0" indent="-349250" algn="l" rtl="0">
              <a:spcBef>
                <a:spcPts val="2000"/>
              </a:spcBef>
              <a:spcAft>
                <a:spcPts val="0"/>
              </a:spcAft>
              <a:buSzPts val="2640"/>
              <a:buChar char="⚫"/>
            </a:pPr>
            <a:r>
              <a:rPr lang="en-US" dirty="0"/>
              <a:t>Integrated, </a:t>
            </a:r>
            <a:endParaRPr dirty="0"/>
          </a:p>
        </p:txBody>
      </p:sp>
      <p:sp>
        <p:nvSpPr>
          <p:cNvPr id="124" name="Google Shape;124;p4"/>
          <p:cNvSpPr txBox="1"/>
          <p:nvPr/>
        </p:nvSpPr>
        <p:spPr>
          <a:xfrm>
            <a:off x="304800" y="1676400"/>
            <a:ext cx="16230855"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Source Sans Pro"/>
                <a:ea typeface="Source Sans Pro"/>
                <a:cs typeface="Source Sans Pro"/>
                <a:sym typeface="Source Sans Pro"/>
              </a:rPr>
              <a:t>Emergency management is the managerial function charged with </a:t>
            </a:r>
            <a:endParaRPr/>
          </a:p>
          <a:p>
            <a:pPr marL="0" marR="0" lvl="0" indent="0" algn="l" rtl="0">
              <a:spcBef>
                <a:spcPts val="0"/>
              </a:spcBef>
              <a:spcAft>
                <a:spcPts val="0"/>
              </a:spcAft>
              <a:buNone/>
            </a:pPr>
            <a:r>
              <a:rPr lang="en-US" sz="2000">
                <a:solidFill>
                  <a:schemeClr val="dk1"/>
                </a:solidFill>
                <a:latin typeface="Source Sans Pro"/>
                <a:ea typeface="Source Sans Pro"/>
                <a:cs typeface="Source Sans Pro"/>
                <a:sym typeface="Source Sans Pro"/>
              </a:rPr>
              <a:t>creating the framework within which communities reduce vulnerability </a:t>
            </a:r>
            <a:endParaRPr/>
          </a:p>
          <a:p>
            <a:pPr marL="0" marR="0" lvl="0" indent="0" algn="l" rtl="0">
              <a:spcBef>
                <a:spcPts val="0"/>
              </a:spcBef>
              <a:spcAft>
                <a:spcPts val="0"/>
              </a:spcAft>
              <a:buNone/>
            </a:pPr>
            <a:r>
              <a:rPr lang="en-US" sz="2000">
                <a:solidFill>
                  <a:schemeClr val="dk1"/>
                </a:solidFill>
                <a:latin typeface="Source Sans Pro"/>
                <a:ea typeface="Source Sans Pro"/>
                <a:cs typeface="Source Sans Pro"/>
                <a:sym typeface="Source Sans Pro"/>
              </a:rPr>
              <a:t>to hazards and cope with disasters. </a:t>
            </a:r>
            <a:endParaRPr/>
          </a:p>
          <a:p>
            <a:pPr marL="0" marR="0" lvl="0" indent="0" algn="l" rtl="0">
              <a:spcBef>
                <a:spcPts val="0"/>
              </a:spcBef>
              <a:spcAft>
                <a:spcPts val="0"/>
              </a:spcAft>
              <a:buNone/>
            </a:pPr>
            <a:endParaRPr sz="1800">
              <a:solidFill>
                <a:schemeClr val="dk1"/>
              </a:solidFill>
              <a:latin typeface="Source Sans Pro"/>
              <a:ea typeface="Source Sans Pro"/>
              <a:cs typeface="Source Sans Pro"/>
              <a:sym typeface="Source Sans Pro"/>
            </a:endParaRPr>
          </a:p>
        </p:txBody>
      </p:sp>
      <p:sp>
        <p:nvSpPr>
          <p:cNvPr id="125" name="Google Shape;125;p4"/>
          <p:cNvSpPr txBox="1"/>
          <p:nvPr/>
        </p:nvSpPr>
        <p:spPr>
          <a:xfrm>
            <a:off x="3962400" y="3124200"/>
            <a:ext cx="4629151" cy="2514600"/>
          </a:xfrm>
          <a:prstGeom prst="rect">
            <a:avLst/>
          </a:prstGeom>
          <a:noFill/>
          <a:ln>
            <a:noFill/>
          </a:ln>
        </p:spPr>
        <p:txBody>
          <a:bodyPr spcFirstLastPara="1" wrap="square" lIns="91425" tIns="45700" rIns="91425" bIns="45700" anchor="t" anchorCtr="0">
            <a:normAutofit/>
          </a:bodyPr>
          <a:lstStyle/>
          <a:p>
            <a:pPr marL="349250" marR="0" lvl="0" indent="-349250" algn="l" rtl="0">
              <a:spcBef>
                <a:spcPts val="0"/>
              </a:spcBef>
              <a:spcAft>
                <a:spcPts val="0"/>
              </a:spcAft>
              <a:buClr>
                <a:srgbClr val="9FC3E3"/>
              </a:buClr>
              <a:buSzPts val="2640"/>
              <a:buFont typeface="Noto Sans Symbols"/>
              <a:buChar char="⚫"/>
            </a:pPr>
            <a:r>
              <a:rPr lang="en-US" sz="2400">
                <a:solidFill>
                  <a:srgbClr val="595959"/>
                </a:solidFill>
                <a:latin typeface="Avenir"/>
                <a:ea typeface="Avenir"/>
                <a:cs typeface="Avenir"/>
                <a:sym typeface="Avenir"/>
              </a:rPr>
              <a:t>Collaborative, </a:t>
            </a:r>
            <a:endParaRPr/>
          </a:p>
          <a:p>
            <a:pPr marL="349250" marR="0" lvl="0" indent="-349250" algn="l" rtl="0">
              <a:spcBef>
                <a:spcPts val="2000"/>
              </a:spcBef>
              <a:spcAft>
                <a:spcPts val="0"/>
              </a:spcAft>
              <a:buClr>
                <a:srgbClr val="9FC3E3"/>
              </a:buClr>
              <a:buSzPts val="2640"/>
              <a:buFont typeface="Noto Sans Symbols"/>
              <a:buChar char="⚫"/>
            </a:pPr>
            <a:r>
              <a:rPr lang="en-US" sz="2400">
                <a:solidFill>
                  <a:srgbClr val="595959"/>
                </a:solidFill>
                <a:latin typeface="Avenir"/>
                <a:ea typeface="Avenir"/>
                <a:cs typeface="Avenir"/>
                <a:sym typeface="Avenir"/>
              </a:rPr>
              <a:t>Coordinated, </a:t>
            </a:r>
            <a:endParaRPr/>
          </a:p>
          <a:p>
            <a:pPr marL="349250" marR="0" lvl="0" indent="-349250" algn="l" rtl="0">
              <a:spcBef>
                <a:spcPts val="2000"/>
              </a:spcBef>
              <a:spcAft>
                <a:spcPts val="0"/>
              </a:spcAft>
              <a:buClr>
                <a:srgbClr val="9FC3E3"/>
              </a:buClr>
              <a:buSzPts val="2640"/>
              <a:buFont typeface="Noto Sans Symbols"/>
              <a:buChar char="⚫"/>
            </a:pPr>
            <a:r>
              <a:rPr lang="en-US" sz="2400">
                <a:solidFill>
                  <a:srgbClr val="595959"/>
                </a:solidFill>
                <a:latin typeface="Avenir"/>
                <a:ea typeface="Avenir"/>
                <a:cs typeface="Avenir"/>
                <a:sym typeface="Avenir"/>
              </a:rPr>
              <a:t>Flexible, </a:t>
            </a:r>
            <a:endParaRPr/>
          </a:p>
          <a:p>
            <a:pPr marL="349250" marR="0" lvl="0" indent="-349250" algn="l" rtl="0">
              <a:spcBef>
                <a:spcPts val="2000"/>
              </a:spcBef>
              <a:spcAft>
                <a:spcPts val="0"/>
              </a:spcAft>
              <a:buClr>
                <a:srgbClr val="9FC3E3"/>
              </a:buClr>
              <a:buSzPts val="2640"/>
              <a:buFont typeface="Noto Sans Symbols"/>
              <a:buChar char="⚫"/>
            </a:pPr>
            <a:r>
              <a:rPr lang="en-US" sz="2400">
                <a:solidFill>
                  <a:srgbClr val="595959"/>
                </a:solidFill>
                <a:latin typeface="Avenir"/>
                <a:ea typeface="Avenir"/>
                <a:cs typeface="Avenir"/>
                <a:sym typeface="Avenir"/>
              </a:rPr>
              <a:t>Professional</a:t>
            </a:r>
            <a:endParaRPr/>
          </a:p>
          <a:p>
            <a:pPr marL="349250" marR="0" lvl="0" indent="-181610" algn="l" rtl="0">
              <a:spcBef>
                <a:spcPts val="2000"/>
              </a:spcBef>
              <a:spcAft>
                <a:spcPts val="0"/>
              </a:spcAft>
              <a:buClr>
                <a:srgbClr val="9FC3E3"/>
              </a:buClr>
              <a:buSzPts val="2640"/>
              <a:buFont typeface="Noto Sans Symbols"/>
              <a:buNone/>
            </a:pPr>
            <a:endParaRPr sz="2400">
              <a:solidFill>
                <a:srgbClr val="595959"/>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5"/>
          <p:cNvSpPr/>
          <p:nvPr/>
        </p:nvSpPr>
        <p:spPr>
          <a:xfrm>
            <a:off x="381000" y="1143000"/>
            <a:ext cx="8305800" cy="5486400"/>
          </a:xfrm>
          <a:prstGeom prst="roundRect">
            <a:avLst>
              <a:gd name="adj" fmla="val 0"/>
            </a:avLst>
          </a:prstGeom>
          <a:solidFill>
            <a:schemeClr val="lt1">
              <a:alpha val="6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Source Sans Pro"/>
              <a:ea typeface="Source Sans Pro"/>
              <a:cs typeface="Source Sans Pro"/>
              <a:sym typeface="Source Sans Pro"/>
            </a:endParaRPr>
          </a:p>
        </p:txBody>
      </p:sp>
      <p:pic>
        <p:nvPicPr>
          <p:cNvPr id="132" name="Google Shape;132;p5" descr="Nema_1"/>
          <p:cNvPicPr preferRelativeResize="0"/>
          <p:nvPr/>
        </p:nvPicPr>
        <p:blipFill rotWithShape="1">
          <a:blip r:embed="rId3">
            <a:alphaModFix/>
          </a:blip>
          <a:srcRect/>
          <a:stretch/>
        </p:blipFill>
        <p:spPr>
          <a:xfrm>
            <a:off x="2438400" y="2438400"/>
            <a:ext cx="1676400" cy="931863"/>
          </a:xfrm>
          <a:prstGeom prst="rect">
            <a:avLst/>
          </a:prstGeom>
          <a:noFill/>
          <a:ln>
            <a:noFill/>
          </a:ln>
        </p:spPr>
      </p:pic>
      <p:pic>
        <p:nvPicPr>
          <p:cNvPr id="133" name="Google Shape;133;p5" descr="ichiefs_bar"/>
          <p:cNvPicPr preferRelativeResize="0"/>
          <p:nvPr/>
        </p:nvPicPr>
        <p:blipFill rotWithShape="1">
          <a:blip r:embed="rId4">
            <a:alphaModFix/>
          </a:blip>
          <a:srcRect/>
          <a:stretch/>
        </p:blipFill>
        <p:spPr>
          <a:xfrm>
            <a:off x="457200" y="3657600"/>
            <a:ext cx="7747000" cy="355600"/>
          </a:xfrm>
          <a:prstGeom prst="rect">
            <a:avLst/>
          </a:prstGeom>
          <a:noFill/>
          <a:ln>
            <a:noFill/>
          </a:ln>
        </p:spPr>
      </p:pic>
      <p:pic>
        <p:nvPicPr>
          <p:cNvPr id="134" name="Google Shape;134;p5" descr="ASFPMlog"/>
          <p:cNvPicPr preferRelativeResize="0"/>
          <p:nvPr/>
        </p:nvPicPr>
        <p:blipFill rotWithShape="1">
          <a:blip r:embed="rId5">
            <a:alphaModFix/>
          </a:blip>
          <a:srcRect/>
          <a:stretch/>
        </p:blipFill>
        <p:spPr>
          <a:xfrm>
            <a:off x="7319962" y="2438400"/>
            <a:ext cx="1138238" cy="1143000"/>
          </a:xfrm>
          <a:prstGeom prst="rect">
            <a:avLst/>
          </a:prstGeom>
          <a:noFill/>
          <a:ln>
            <a:noFill/>
          </a:ln>
        </p:spPr>
      </p:pic>
      <p:pic>
        <p:nvPicPr>
          <p:cNvPr id="135" name="Google Shape;135;p5" descr="accBanrPub"/>
          <p:cNvPicPr preferRelativeResize="0"/>
          <p:nvPr/>
        </p:nvPicPr>
        <p:blipFill rotWithShape="1">
          <a:blip r:embed="rId6">
            <a:alphaModFix/>
          </a:blip>
          <a:srcRect/>
          <a:stretch/>
        </p:blipFill>
        <p:spPr>
          <a:xfrm>
            <a:off x="381000" y="2590800"/>
            <a:ext cx="1981200" cy="782638"/>
          </a:xfrm>
          <a:prstGeom prst="rect">
            <a:avLst/>
          </a:prstGeom>
          <a:noFill/>
          <a:ln>
            <a:noFill/>
          </a:ln>
        </p:spPr>
      </p:pic>
      <p:pic>
        <p:nvPicPr>
          <p:cNvPr id="136" name="Google Shape;136;p5" descr="ndms"/>
          <p:cNvPicPr preferRelativeResize="0"/>
          <p:nvPr/>
        </p:nvPicPr>
        <p:blipFill rotWithShape="1">
          <a:blip r:embed="rId7">
            <a:alphaModFix/>
          </a:blip>
          <a:srcRect/>
          <a:stretch/>
        </p:blipFill>
        <p:spPr>
          <a:xfrm>
            <a:off x="7802562" y="4142328"/>
            <a:ext cx="1143000" cy="1103313"/>
          </a:xfrm>
          <a:prstGeom prst="rect">
            <a:avLst/>
          </a:prstGeom>
          <a:noFill/>
          <a:ln>
            <a:noFill/>
          </a:ln>
        </p:spPr>
      </p:pic>
      <p:pic>
        <p:nvPicPr>
          <p:cNvPr id="137" name="Google Shape;137;p5" descr="title2"/>
          <p:cNvPicPr preferRelativeResize="0"/>
          <p:nvPr/>
        </p:nvPicPr>
        <p:blipFill rotWithShape="1">
          <a:blip r:embed="rId8">
            <a:alphaModFix/>
          </a:blip>
          <a:srcRect/>
          <a:stretch/>
        </p:blipFill>
        <p:spPr>
          <a:xfrm>
            <a:off x="182880" y="4303077"/>
            <a:ext cx="3429000" cy="792163"/>
          </a:xfrm>
          <a:prstGeom prst="rect">
            <a:avLst/>
          </a:prstGeom>
          <a:noFill/>
          <a:ln>
            <a:noFill/>
          </a:ln>
        </p:spPr>
      </p:pic>
      <p:pic>
        <p:nvPicPr>
          <p:cNvPr id="138" name="Google Shape;138;p5" descr="redcross2"/>
          <p:cNvPicPr preferRelativeResize="0"/>
          <p:nvPr/>
        </p:nvPicPr>
        <p:blipFill rotWithShape="1">
          <a:blip r:embed="rId9">
            <a:alphaModFix/>
          </a:blip>
          <a:srcRect/>
          <a:stretch/>
        </p:blipFill>
        <p:spPr>
          <a:xfrm>
            <a:off x="4609592" y="4154591"/>
            <a:ext cx="3184642" cy="940649"/>
          </a:xfrm>
          <a:prstGeom prst="rect">
            <a:avLst/>
          </a:prstGeom>
          <a:noFill/>
          <a:ln>
            <a:noFill/>
          </a:ln>
        </p:spPr>
      </p:pic>
      <p:pic>
        <p:nvPicPr>
          <p:cNvPr id="139" name="Google Shape;139;p5" descr="faeagle"/>
          <p:cNvPicPr preferRelativeResize="0"/>
          <p:nvPr/>
        </p:nvPicPr>
        <p:blipFill rotWithShape="1">
          <a:blip r:embed="rId10">
            <a:alphaModFix/>
          </a:blip>
          <a:srcRect/>
          <a:stretch/>
        </p:blipFill>
        <p:spPr>
          <a:xfrm>
            <a:off x="3973354" y="4223488"/>
            <a:ext cx="684213" cy="914400"/>
          </a:xfrm>
          <a:prstGeom prst="rect">
            <a:avLst/>
          </a:prstGeom>
          <a:noFill/>
          <a:ln>
            <a:noFill/>
          </a:ln>
        </p:spPr>
      </p:pic>
      <p:pic>
        <p:nvPicPr>
          <p:cNvPr id="140" name="Google Shape;140;p5" descr="KEMA_2002"/>
          <p:cNvPicPr preferRelativeResize="0"/>
          <p:nvPr/>
        </p:nvPicPr>
        <p:blipFill rotWithShape="1">
          <a:blip r:embed="rId11">
            <a:alphaModFix/>
          </a:blip>
          <a:srcRect/>
          <a:stretch/>
        </p:blipFill>
        <p:spPr>
          <a:xfrm>
            <a:off x="5791200" y="5410200"/>
            <a:ext cx="1219200" cy="1066800"/>
          </a:xfrm>
          <a:prstGeom prst="rect">
            <a:avLst/>
          </a:prstGeom>
          <a:noFill/>
          <a:ln>
            <a:noFill/>
          </a:ln>
        </p:spPr>
      </p:pic>
      <p:pic>
        <p:nvPicPr>
          <p:cNvPr id="141" name="Google Shape;141;p5" descr="CEMA-Logo-5"/>
          <p:cNvPicPr preferRelativeResize="0"/>
          <p:nvPr/>
        </p:nvPicPr>
        <p:blipFill rotWithShape="1">
          <a:blip r:embed="rId12">
            <a:alphaModFix/>
          </a:blip>
          <a:srcRect/>
          <a:stretch/>
        </p:blipFill>
        <p:spPr>
          <a:xfrm>
            <a:off x="4495800" y="5334000"/>
            <a:ext cx="1143000" cy="1136650"/>
          </a:xfrm>
          <a:prstGeom prst="rect">
            <a:avLst/>
          </a:prstGeom>
          <a:noFill/>
          <a:ln>
            <a:noFill/>
          </a:ln>
        </p:spPr>
      </p:pic>
      <p:pic>
        <p:nvPicPr>
          <p:cNvPr id="142" name="Google Shape;142;p5" descr="texas_logo"/>
          <p:cNvPicPr preferRelativeResize="0"/>
          <p:nvPr/>
        </p:nvPicPr>
        <p:blipFill rotWithShape="1">
          <a:blip r:embed="rId13">
            <a:alphaModFix/>
          </a:blip>
          <a:srcRect/>
          <a:stretch/>
        </p:blipFill>
        <p:spPr>
          <a:xfrm>
            <a:off x="1752600" y="5257800"/>
            <a:ext cx="1143000" cy="1143000"/>
          </a:xfrm>
          <a:prstGeom prst="rect">
            <a:avLst/>
          </a:prstGeom>
          <a:noFill/>
          <a:ln>
            <a:noFill/>
          </a:ln>
        </p:spPr>
      </p:pic>
      <p:pic>
        <p:nvPicPr>
          <p:cNvPr id="143" name="Google Shape;143;p5" descr="nmema"/>
          <p:cNvPicPr preferRelativeResize="0"/>
          <p:nvPr/>
        </p:nvPicPr>
        <p:blipFill rotWithShape="1">
          <a:blip r:embed="rId14">
            <a:alphaModFix/>
          </a:blip>
          <a:srcRect/>
          <a:stretch/>
        </p:blipFill>
        <p:spPr>
          <a:xfrm>
            <a:off x="3124200" y="5334000"/>
            <a:ext cx="1143000" cy="1096963"/>
          </a:xfrm>
          <a:prstGeom prst="rect">
            <a:avLst/>
          </a:prstGeom>
          <a:noFill/>
          <a:ln>
            <a:noFill/>
          </a:ln>
        </p:spPr>
      </p:pic>
      <p:pic>
        <p:nvPicPr>
          <p:cNvPr id="144" name="Google Shape;144;p5" descr="lepalogo"/>
          <p:cNvPicPr preferRelativeResize="0"/>
          <p:nvPr/>
        </p:nvPicPr>
        <p:blipFill rotWithShape="1">
          <a:blip r:embed="rId15">
            <a:alphaModFix/>
          </a:blip>
          <a:srcRect r="68919"/>
          <a:stretch/>
        </p:blipFill>
        <p:spPr>
          <a:xfrm>
            <a:off x="7239000" y="5410200"/>
            <a:ext cx="1219200" cy="1152525"/>
          </a:xfrm>
          <a:prstGeom prst="rect">
            <a:avLst/>
          </a:prstGeom>
          <a:noFill/>
          <a:ln>
            <a:noFill/>
          </a:ln>
        </p:spPr>
      </p:pic>
      <p:pic>
        <p:nvPicPr>
          <p:cNvPr id="145" name="Google Shape;145;p5" descr="naco_logotop"/>
          <p:cNvPicPr preferRelativeResize="0"/>
          <p:nvPr/>
        </p:nvPicPr>
        <p:blipFill rotWithShape="1">
          <a:blip r:embed="rId16">
            <a:alphaModFix/>
          </a:blip>
          <a:srcRect r="68526"/>
          <a:stretch/>
        </p:blipFill>
        <p:spPr>
          <a:xfrm>
            <a:off x="-39166800" y="-3200400"/>
            <a:ext cx="11582400" cy="1887537"/>
          </a:xfrm>
          <a:prstGeom prst="rect">
            <a:avLst/>
          </a:prstGeom>
          <a:noFill/>
          <a:ln>
            <a:noFill/>
          </a:ln>
        </p:spPr>
      </p:pic>
      <p:pic>
        <p:nvPicPr>
          <p:cNvPr id="146" name="Google Shape;146;p5" descr="naco_logotop"/>
          <p:cNvPicPr preferRelativeResize="0"/>
          <p:nvPr/>
        </p:nvPicPr>
        <p:blipFill rotWithShape="1">
          <a:blip r:embed="rId16">
            <a:alphaModFix/>
          </a:blip>
          <a:srcRect r="67921" b="-22380"/>
          <a:stretch/>
        </p:blipFill>
        <p:spPr>
          <a:xfrm>
            <a:off x="304800" y="1524000"/>
            <a:ext cx="4114800" cy="879475"/>
          </a:xfrm>
          <a:prstGeom prst="rect">
            <a:avLst/>
          </a:prstGeom>
          <a:noFill/>
          <a:ln>
            <a:noFill/>
          </a:ln>
        </p:spPr>
      </p:pic>
      <p:pic>
        <p:nvPicPr>
          <p:cNvPr id="147" name="Google Shape;147;p5" descr="logo_small"/>
          <p:cNvPicPr preferRelativeResize="0"/>
          <p:nvPr/>
        </p:nvPicPr>
        <p:blipFill rotWithShape="1">
          <a:blip r:embed="rId17">
            <a:alphaModFix/>
          </a:blip>
          <a:srcRect/>
          <a:stretch/>
        </p:blipFill>
        <p:spPr>
          <a:xfrm>
            <a:off x="533400" y="5257800"/>
            <a:ext cx="960438" cy="1143000"/>
          </a:xfrm>
          <a:prstGeom prst="rect">
            <a:avLst/>
          </a:prstGeom>
          <a:noFill/>
          <a:ln>
            <a:noFill/>
          </a:ln>
        </p:spPr>
      </p:pic>
      <p:pic>
        <p:nvPicPr>
          <p:cNvPr id="148" name="Google Shape;148;p5" descr="AFEM_logo_circle Lo Res"/>
          <p:cNvPicPr preferRelativeResize="0"/>
          <p:nvPr/>
        </p:nvPicPr>
        <p:blipFill rotWithShape="1">
          <a:blip r:embed="rId18">
            <a:alphaModFix/>
          </a:blip>
          <a:srcRect/>
          <a:stretch/>
        </p:blipFill>
        <p:spPr>
          <a:xfrm>
            <a:off x="5780881" y="2341562"/>
            <a:ext cx="1138238" cy="1138238"/>
          </a:xfrm>
          <a:prstGeom prst="rect">
            <a:avLst/>
          </a:prstGeom>
          <a:noFill/>
          <a:ln>
            <a:noFill/>
          </a:ln>
        </p:spPr>
      </p:pic>
      <p:pic>
        <p:nvPicPr>
          <p:cNvPr id="149" name="Google Shape;149;p5"/>
          <p:cNvPicPr preferRelativeResize="0"/>
          <p:nvPr/>
        </p:nvPicPr>
        <p:blipFill rotWithShape="1">
          <a:blip r:embed="rId19">
            <a:alphaModFix/>
          </a:blip>
          <a:srcRect/>
          <a:stretch/>
        </p:blipFill>
        <p:spPr>
          <a:xfrm>
            <a:off x="69609" y="76200"/>
            <a:ext cx="2063991" cy="1295400"/>
          </a:xfrm>
          <a:prstGeom prst="rect">
            <a:avLst/>
          </a:prstGeom>
          <a:noFill/>
          <a:ln>
            <a:noFill/>
          </a:ln>
        </p:spPr>
      </p:pic>
      <p:sp>
        <p:nvSpPr>
          <p:cNvPr id="150" name="Google Shape;150;p5"/>
          <p:cNvSpPr txBox="1">
            <a:spLocks noGrp="1"/>
          </p:cNvSpPr>
          <p:nvPr>
            <p:ph type="title"/>
          </p:nvPr>
        </p:nvSpPr>
        <p:spPr>
          <a:xfrm>
            <a:off x="2057399" y="107576"/>
            <a:ext cx="6534151" cy="1187824"/>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19346B"/>
              </a:buClr>
              <a:buSzPts val="3600"/>
              <a:buFont typeface="Arial"/>
              <a:buNone/>
            </a:pPr>
            <a:r>
              <a:rPr lang="en-US" sz="3600" dirty="0"/>
              <a:t>Advancing our Profession Through Partnerships</a:t>
            </a:r>
            <a:endParaRPr dirty="0"/>
          </a:p>
        </p:txBody>
      </p:sp>
      <p:pic>
        <p:nvPicPr>
          <p:cNvPr id="151" name="Google Shape;151;p5"/>
          <p:cNvPicPr preferRelativeResize="0"/>
          <p:nvPr/>
        </p:nvPicPr>
        <p:blipFill rotWithShape="1">
          <a:blip r:embed="rId20">
            <a:alphaModFix/>
          </a:blip>
          <a:srcRect/>
          <a:stretch/>
        </p:blipFill>
        <p:spPr>
          <a:xfrm>
            <a:off x="4344987" y="2330824"/>
            <a:ext cx="1141171" cy="1271809"/>
          </a:xfrm>
          <a:prstGeom prst="rect">
            <a:avLst/>
          </a:prstGeom>
          <a:noFill/>
          <a:ln>
            <a:noFill/>
          </a:ln>
        </p:spPr>
      </p:pic>
      <p:pic>
        <p:nvPicPr>
          <p:cNvPr id="152" name="Google Shape;152;p5" descr="Logo&#10;&#10;Description automatically generated"/>
          <p:cNvPicPr preferRelativeResize="0"/>
          <p:nvPr/>
        </p:nvPicPr>
        <p:blipFill rotWithShape="1">
          <a:blip r:embed="rId21">
            <a:alphaModFix/>
          </a:blip>
          <a:srcRect/>
          <a:stretch/>
        </p:blipFill>
        <p:spPr>
          <a:xfrm>
            <a:off x="5031555" y="1008911"/>
            <a:ext cx="3251200" cy="10301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6"/>
          <p:cNvSpPr txBox="1">
            <a:spLocks noGrp="1"/>
          </p:cNvSpPr>
          <p:nvPr>
            <p:ph type="title"/>
          </p:nvPr>
        </p:nvSpPr>
        <p:spPr>
          <a:xfrm>
            <a:off x="553996" y="533400"/>
            <a:ext cx="8042276" cy="1336956"/>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dirty="0"/>
              <a:t>IAEM’s Value Proposition </a:t>
            </a:r>
            <a:br>
              <a:rPr lang="en-US" dirty="0"/>
            </a:br>
            <a:r>
              <a:rPr lang="en-US" dirty="0"/>
              <a:t>&amp; Commitment</a:t>
            </a:r>
            <a:endParaRPr dirty="0"/>
          </a:p>
        </p:txBody>
      </p:sp>
      <p:sp>
        <p:nvSpPr>
          <p:cNvPr id="159" name="Google Shape;159;p6"/>
          <p:cNvSpPr txBox="1">
            <a:spLocks noGrp="1"/>
          </p:cNvSpPr>
          <p:nvPr>
            <p:ph type="body" idx="1"/>
          </p:nvPr>
        </p:nvSpPr>
        <p:spPr>
          <a:xfrm>
            <a:off x="553996" y="2362200"/>
            <a:ext cx="8042276" cy="4343400"/>
          </a:xfrm>
          <a:prstGeom prst="rect">
            <a:avLst/>
          </a:prstGeom>
          <a:noFill/>
          <a:ln>
            <a:noFill/>
          </a:ln>
        </p:spPr>
        <p:txBody>
          <a:bodyPr spcFirstLastPara="1" wrap="square" lIns="91425" tIns="45700" rIns="91425" bIns="45700" anchor="t" anchorCtr="0">
            <a:normAutofit/>
          </a:bodyPr>
          <a:lstStyle/>
          <a:p>
            <a:pPr marL="349250" lvl="0" indent="-349250" algn="l" rtl="0">
              <a:spcBef>
                <a:spcPts val="0"/>
              </a:spcBef>
              <a:spcAft>
                <a:spcPts val="0"/>
              </a:spcAft>
              <a:buClr>
                <a:srgbClr val="595959"/>
              </a:buClr>
              <a:buSzPts val="2640"/>
              <a:buFont typeface="Arial"/>
              <a:buChar char="•"/>
            </a:pPr>
            <a:r>
              <a:rPr lang="en-US" sz="2400" dirty="0"/>
              <a:t>IAEM connects people and ideas to inspire leadership, achievement and collaboration within the emergency management profession.</a:t>
            </a:r>
            <a:endParaRPr dirty="0"/>
          </a:p>
          <a:p>
            <a:pPr marL="349250" lvl="0" indent="-349250" algn="l" rtl="0">
              <a:spcBef>
                <a:spcPts val="2000"/>
              </a:spcBef>
              <a:spcAft>
                <a:spcPts val="0"/>
              </a:spcAft>
              <a:buClr>
                <a:srgbClr val="595959"/>
              </a:buClr>
              <a:buSzPts val="2640"/>
              <a:buFont typeface="Arial"/>
              <a:buChar char="•"/>
            </a:pPr>
            <a:r>
              <a:rPr lang="en-US" sz="2400" dirty="0"/>
              <a:t>IAEM provides exceptional experiences, a vibrant community, and essential tools that make you and your organization more successful.</a:t>
            </a:r>
            <a:endParaRPr dirty="0"/>
          </a:p>
          <a:p>
            <a:pPr marL="685800" lvl="1" indent="-182880" algn="l" rtl="0">
              <a:spcBef>
                <a:spcPts val="600"/>
              </a:spcBef>
              <a:spcAft>
                <a:spcPts val="0"/>
              </a:spcAft>
              <a:buClr>
                <a:srgbClr val="595959"/>
              </a:buClr>
              <a:buSzPts val="2420"/>
              <a:buFont typeface="Arial"/>
              <a:buNone/>
            </a:pPr>
            <a:endParaRPr dirty="0"/>
          </a:p>
          <a:p>
            <a:pPr marL="349250" lvl="0" indent="-181610" algn="l" rtl="0">
              <a:spcBef>
                <a:spcPts val="2000"/>
              </a:spcBef>
              <a:spcAft>
                <a:spcPts val="0"/>
              </a:spcAft>
              <a:buClr>
                <a:srgbClr val="595959"/>
              </a:buClr>
              <a:buSzPts val="2640"/>
              <a:buFont typeface="Arial"/>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549275" y="320487"/>
            <a:ext cx="8042276" cy="88302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dirty="0"/>
              <a:t>Global Board of Directors</a:t>
            </a:r>
            <a:endParaRPr dirty="0"/>
          </a:p>
        </p:txBody>
      </p:sp>
      <p:sp>
        <p:nvSpPr>
          <p:cNvPr id="166" name="Google Shape;166;p7"/>
          <p:cNvSpPr txBox="1">
            <a:spLocks noGrp="1"/>
          </p:cNvSpPr>
          <p:nvPr>
            <p:ph type="body" idx="1"/>
          </p:nvPr>
        </p:nvSpPr>
        <p:spPr>
          <a:xfrm>
            <a:off x="549275" y="1295400"/>
            <a:ext cx="8042276" cy="4800601"/>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rgbClr val="595959"/>
              </a:buClr>
              <a:buSzPts val="2800"/>
              <a:buFont typeface="Arial"/>
              <a:buNone/>
            </a:pPr>
            <a:r>
              <a:rPr lang="en-US" sz="2800" dirty="0"/>
              <a:t>Representatives from each of the three (3) IAEM Councils participate:</a:t>
            </a:r>
            <a:endParaRPr dirty="0"/>
          </a:p>
          <a:p>
            <a:pPr indent="-457200">
              <a:spcBef>
                <a:spcPts val="0"/>
              </a:spcBef>
              <a:buClr>
                <a:srgbClr val="595959"/>
              </a:buClr>
              <a:buSzPts val="2800"/>
              <a:buFont typeface="Wingdings" pitchFamily="2" charset="2"/>
              <a:buChar char="§"/>
            </a:pPr>
            <a:r>
              <a:rPr lang="en-US" sz="2800" dirty="0"/>
              <a:t>IAEM Canada</a:t>
            </a:r>
            <a:endParaRPr dirty="0"/>
          </a:p>
          <a:p>
            <a:pPr indent="-457200">
              <a:spcBef>
                <a:spcPts val="0"/>
              </a:spcBef>
              <a:buClr>
                <a:srgbClr val="595959"/>
              </a:buClr>
              <a:buSzPts val="2800"/>
              <a:buFont typeface="Wingdings" pitchFamily="2" charset="2"/>
              <a:buChar char="§"/>
            </a:pPr>
            <a:r>
              <a:rPr lang="en-US" sz="2800" dirty="0"/>
              <a:t>IAEM Oceania</a:t>
            </a:r>
            <a:endParaRPr dirty="0"/>
          </a:p>
          <a:p>
            <a:pPr indent="-457200">
              <a:spcBef>
                <a:spcPts val="0"/>
              </a:spcBef>
              <a:buClr>
                <a:srgbClr val="595959"/>
              </a:buClr>
              <a:buSzPts val="2800"/>
              <a:buFont typeface="Wingdings" pitchFamily="2" charset="2"/>
              <a:buChar char="§"/>
            </a:pPr>
            <a:r>
              <a:rPr lang="en-US" sz="2800" dirty="0"/>
              <a:t>IAEM USA (4 members)</a:t>
            </a:r>
            <a:endParaRPr dirty="0"/>
          </a:p>
          <a:p>
            <a:pPr indent="-457200">
              <a:spcBef>
                <a:spcPts val="0"/>
              </a:spcBef>
              <a:buClr>
                <a:srgbClr val="595959"/>
              </a:buClr>
              <a:buSzPts val="2800"/>
              <a:buFont typeface="Wingdings" pitchFamily="2" charset="2"/>
              <a:buChar char="§"/>
            </a:pPr>
            <a:endParaRPr sz="2800" dirty="0"/>
          </a:p>
          <a:p>
            <a:pPr indent="-457200">
              <a:spcBef>
                <a:spcPts val="0"/>
              </a:spcBef>
              <a:buClr>
                <a:srgbClr val="595959"/>
              </a:buClr>
              <a:buSzPts val="2800"/>
              <a:buFont typeface="Wingdings" pitchFamily="2" charset="2"/>
              <a:buChar char="§"/>
            </a:pPr>
            <a:r>
              <a:rPr lang="en-US" sz="2800" dirty="0"/>
              <a:t>And (4) Ad Hoc Members</a:t>
            </a:r>
            <a:endParaRPr dirty="0"/>
          </a:p>
          <a:p>
            <a:pPr indent="-457200">
              <a:spcBef>
                <a:spcPts val="0"/>
              </a:spcBef>
              <a:buClr>
                <a:srgbClr val="595959"/>
              </a:buClr>
              <a:buSzPts val="2800"/>
              <a:buFont typeface="Wingdings" pitchFamily="2" charset="2"/>
              <a:buChar char="§"/>
            </a:pPr>
            <a:r>
              <a:rPr lang="en-US" sz="2800" dirty="0"/>
              <a:t>IAEM Asia</a:t>
            </a:r>
            <a:endParaRPr dirty="0"/>
          </a:p>
          <a:p>
            <a:pPr indent="-457200">
              <a:spcBef>
                <a:spcPts val="0"/>
              </a:spcBef>
              <a:buClr>
                <a:srgbClr val="595959"/>
              </a:buClr>
              <a:buSzPts val="2800"/>
              <a:buFont typeface="Wingdings" pitchFamily="2" charset="2"/>
              <a:buChar char="§"/>
            </a:pPr>
            <a:r>
              <a:rPr lang="en-US" sz="2800" dirty="0"/>
              <a:t>IAEM Middle East</a:t>
            </a:r>
            <a:endParaRPr dirty="0"/>
          </a:p>
          <a:p>
            <a:pPr indent="-457200">
              <a:spcBef>
                <a:spcPts val="0"/>
              </a:spcBef>
              <a:buClr>
                <a:srgbClr val="595959"/>
              </a:buClr>
              <a:buSzPts val="2800"/>
              <a:buFont typeface="Wingdings" pitchFamily="2" charset="2"/>
              <a:buChar char="§"/>
            </a:pPr>
            <a:r>
              <a:rPr lang="en-US" sz="2800" dirty="0"/>
              <a:t>IAEM Latin America</a:t>
            </a:r>
            <a:endParaRPr dirty="0"/>
          </a:p>
          <a:p>
            <a:pPr indent="-457200">
              <a:spcBef>
                <a:spcPts val="0"/>
              </a:spcBef>
              <a:buClr>
                <a:srgbClr val="595959"/>
              </a:buClr>
              <a:buSzPts val="2800"/>
              <a:buFont typeface="Wingdings" pitchFamily="2" charset="2"/>
              <a:buChar char="§"/>
            </a:pPr>
            <a:r>
              <a:rPr lang="en-US" sz="2800" dirty="0"/>
              <a:t>IAEM Japan</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title"/>
          </p:nvPr>
        </p:nvSpPr>
        <p:spPr>
          <a:xfrm>
            <a:off x="549275" y="320487"/>
            <a:ext cx="8042276" cy="883024"/>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19346B"/>
              </a:buClr>
              <a:buSzPts val="4600"/>
              <a:buFont typeface="Arial"/>
              <a:buNone/>
            </a:pPr>
            <a:r>
              <a:rPr lang="en-US"/>
              <a:t>IAEM-USA Board of Directors</a:t>
            </a:r>
            <a:endParaRPr/>
          </a:p>
        </p:txBody>
      </p:sp>
      <p:sp>
        <p:nvSpPr>
          <p:cNvPr id="173" name="Google Shape;173;p8"/>
          <p:cNvSpPr txBox="1">
            <a:spLocks noGrp="1"/>
          </p:cNvSpPr>
          <p:nvPr>
            <p:ph type="body" idx="1"/>
          </p:nvPr>
        </p:nvSpPr>
        <p:spPr>
          <a:xfrm>
            <a:off x="549275" y="1295400"/>
            <a:ext cx="8042276" cy="4800601"/>
          </a:xfrm>
          <a:prstGeom prst="rect">
            <a:avLst/>
          </a:prstGeom>
          <a:noFill/>
          <a:ln>
            <a:noFill/>
          </a:ln>
        </p:spPr>
        <p:txBody>
          <a:bodyPr spcFirstLastPara="1" wrap="square" lIns="91425" tIns="45700" rIns="91425" bIns="45700" anchor="t" anchorCtr="0">
            <a:normAutofit/>
          </a:bodyPr>
          <a:lstStyle/>
          <a:p>
            <a:pPr marL="349250" lvl="0" indent="-349250" algn="l" rtl="0">
              <a:spcBef>
                <a:spcPts val="0"/>
              </a:spcBef>
              <a:spcAft>
                <a:spcPts val="0"/>
              </a:spcAft>
              <a:buClr>
                <a:srgbClr val="595959"/>
              </a:buClr>
              <a:buSzPts val="2400"/>
              <a:buFont typeface="Wingdings" pitchFamily="2" charset="2"/>
              <a:buChar char="§"/>
            </a:pPr>
            <a:r>
              <a:rPr lang="en-US" dirty="0"/>
              <a:t>President*</a:t>
            </a:r>
            <a:endParaRPr dirty="0"/>
          </a:p>
          <a:p>
            <a:pPr marL="349250" lvl="0" indent="-349250" algn="l" rtl="0">
              <a:spcBef>
                <a:spcPts val="0"/>
              </a:spcBef>
              <a:spcAft>
                <a:spcPts val="0"/>
              </a:spcAft>
              <a:buClr>
                <a:srgbClr val="595959"/>
              </a:buClr>
              <a:buSzPts val="2400"/>
              <a:buFont typeface="Wingdings" pitchFamily="2" charset="2"/>
              <a:buChar char="§"/>
            </a:pPr>
            <a:r>
              <a:rPr lang="en-US" dirty="0"/>
              <a:t>First Vice President*</a:t>
            </a:r>
            <a:endParaRPr dirty="0"/>
          </a:p>
          <a:p>
            <a:pPr marL="349250" lvl="0" indent="-349250" algn="l" rtl="0">
              <a:spcBef>
                <a:spcPts val="0"/>
              </a:spcBef>
              <a:spcAft>
                <a:spcPts val="0"/>
              </a:spcAft>
              <a:buClr>
                <a:srgbClr val="595959"/>
              </a:buClr>
              <a:buSzPts val="2400"/>
              <a:buFont typeface="Wingdings" pitchFamily="2" charset="2"/>
              <a:buChar char="§"/>
            </a:pPr>
            <a:r>
              <a:rPr lang="en-US" dirty="0"/>
              <a:t>Second Vice President*</a:t>
            </a:r>
            <a:endParaRPr dirty="0"/>
          </a:p>
          <a:p>
            <a:pPr marL="349250" lvl="0" indent="-349250" algn="l" rtl="0">
              <a:spcBef>
                <a:spcPts val="0"/>
              </a:spcBef>
              <a:spcAft>
                <a:spcPts val="0"/>
              </a:spcAft>
              <a:buClr>
                <a:srgbClr val="595959"/>
              </a:buClr>
              <a:buSzPts val="2400"/>
              <a:buFont typeface="Wingdings" pitchFamily="2" charset="2"/>
              <a:buChar char="§"/>
            </a:pPr>
            <a:r>
              <a:rPr lang="en-US" dirty="0"/>
              <a:t>Immediate Past President*</a:t>
            </a:r>
            <a:endParaRPr dirty="0"/>
          </a:p>
          <a:p>
            <a:pPr marL="349250" lvl="0" indent="-349250" algn="l" rtl="0">
              <a:spcBef>
                <a:spcPts val="0"/>
              </a:spcBef>
              <a:spcAft>
                <a:spcPts val="0"/>
              </a:spcAft>
              <a:buClr>
                <a:srgbClr val="595959"/>
              </a:buClr>
              <a:buSzPts val="2400"/>
              <a:buFont typeface="Wingdings" pitchFamily="2" charset="2"/>
              <a:buChar char="§"/>
            </a:pPr>
            <a:r>
              <a:rPr lang="en-US" dirty="0"/>
              <a:t>Secretary*</a:t>
            </a:r>
            <a:endParaRPr dirty="0"/>
          </a:p>
          <a:p>
            <a:pPr marL="349250" lvl="0" indent="-349250" algn="l" rtl="0">
              <a:spcBef>
                <a:spcPts val="0"/>
              </a:spcBef>
              <a:spcAft>
                <a:spcPts val="0"/>
              </a:spcAft>
              <a:buClr>
                <a:srgbClr val="595959"/>
              </a:buClr>
              <a:buSzPts val="2400"/>
              <a:buFont typeface="Wingdings" pitchFamily="2" charset="2"/>
              <a:buChar char="§"/>
            </a:pPr>
            <a:r>
              <a:rPr lang="en-US" dirty="0"/>
              <a:t>Treasurer*</a:t>
            </a:r>
            <a:endParaRPr dirty="0"/>
          </a:p>
          <a:p>
            <a:pPr marL="349250" lvl="0" indent="-349250" algn="l" rtl="0">
              <a:spcBef>
                <a:spcPts val="0"/>
              </a:spcBef>
              <a:spcAft>
                <a:spcPts val="0"/>
              </a:spcAft>
              <a:buClr>
                <a:srgbClr val="595959"/>
              </a:buClr>
              <a:buSzPts val="2400"/>
              <a:buFont typeface="Wingdings" pitchFamily="2" charset="2"/>
              <a:buChar char="§"/>
            </a:pPr>
            <a:r>
              <a:rPr lang="en-US" dirty="0"/>
              <a:t>Regional Presidents (10)</a:t>
            </a:r>
            <a:endParaRPr dirty="0"/>
          </a:p>
          <a:p>
            <a:pPr marL="0" lvl="0" indent="0" algn="l" rtl="0">
              <a:spcBef>
                <a:spcPts val="0"/>
              </a:spcBef>
              <a:spcAft>
                <a:spcPts val="0"/>
              </a:spcAft>
              <a:buClr>
                <a:srgbClr val="595959"/>
              </a:buClr>
              <a:buSzPts val="2400"/>
              <a:buNone/>
            </a:pPr>
            <a:endParaRPr dirty="0"/>
          </a:p>
          <a:p>
            <a:pPr marL="0" lvl="0" indent="0" algn="l" rtl="0">
              <a:spcBef>
                <a:spcPts val="0"/>
              </a:spcBef>
              <a:spcAft>
                <a:spcPts val="0"/>
              </a:spcAft>
              <a:buClr>
                <a:srgbClr val="595959"/>
              </a:buClr>
              <a:buSzPts val="2400"/>
              <a:buNone/>
            </a:pPr>
            <a:r>
              <a:rPr lang="en-US" dirty="0"/>
              <a:t>(*Executive Committee, plus one representative selected from and by the Regional Presidents)</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9"/>
          <p:cNvSpPr txBox="1">
            <a:spLocks noGrp="1"/>
          </p:cNvSpPr>
          <p:nvPr>
            <p:ph type="title"/>
          </p:nvPr>
        </p:nvSpPr>
        <p:spPr>
          <a:xfrm>
            <a:off x="549275" y="107576"/>
            <a:ext cx="8042276" cy="1336956"/>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19346B"/>
              </a:buClr>
              <a:buSzPts val="4600"/>
              <a:buFont typeface="Arial"/>
              <a:buNone/>
            </a:pPr>
            <a:r>
              <a:rPr lang="en-US" dirty="0"/>
              <a:t>Membership Report</a:t>
            </a:r>
            <a:endParaRPr dirty="0"/>
          </a:p>
        </p:txBody>
      </p:sp>
      <p:pic>
        <p:nvPicPr>
          <p:cNvPr id="180" name="Google Shape;180;p9" descr="Diagram&#10;&#10;Description automatically generated"/>
          <p:cNvPicPr preferRelativeResize="0"/>
          <p:nvPr/>
        </p:nvPicPr>
        <p:blipFill rotWithShape="1">
          <a:blip r:embed="rId3">
            <a:alphaModFix/>
          </a:blip>
          <a:srcRect/>
          <a:stretch/>
        </p:blipFill>
        <p:spPr>
          <a:xfrm>
            <a:off x="610257" y="1842168"/>
            <a:ext cx="7981294" cy="3173664"/>
          </a:xfrm>
          <a:prstGeom prst="rect">
            <a:avLst/>
          </a:prstGeom>
          <a:noFill/>
          <a:ln>
            <a:noFill/>
          </a:ln>
        </p:spPr>
      </p:pic>
    </p:spTree>
  </p:cSld>
  <p:clrMapOvr>
    <a:masterClrMapping/>
  </p:clrMapOvr>
</p:sld>
</file>

<file path=ppt/theme/theme1.xml><?xml version="1.0" encoding="utf-8"?>
<a:theme xmlns:a="http://schemas.openxmlformats.org/drawingml/2006/main" name="IAEM-USA 2015 Business Mtg">
  <a:themeElements>
    <a:clrScheme name="Elemental">
      <a:dk1>
        <a:srgbClr val="000000"/>
      </a:dk1>
      <a:lt1>
        <a:srgbClr val="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2123</Words>
  <Application>Microsoft Macintosh PowerPoint</Application>
  <PresentationFormat>On-screen Show (4:3)</PresentationFormat>
  <Paragraphs>277</Paragraphs>
  <Slides>32</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Noto Sans Symbols</vt:lpstr>
      <vt:lpstr>Source Sans Pro</vt:lpstr>
      <vt:lpstr>Calibri</vt:lpstr>
      <vt:lpstr>Avenir</vt:lpstr>
      <vt:lpstr>Wingdings</vt:lpstr>
      <vt:lpstr>Gill Sans</vt:lpstr>
      <vt:lpstr>Arial</vt:lpstr>
      <vt:lpstr>Bevan</vt:lpstr>
      <vt:lpstr>Trebuchet MS</vt:lpstr>
      <vt:lpstr>IAEM-USA 2015 Business Mtg</vt:lpstr>
      <vt:lpstr>PowerPoint Presentation</vt:lpstr>
      <vt:lpstr>About IAEM</vt:lpstr>
      <vt:lpstr>IAEM’s Mission</vt:lpstr>
      <vt:lpstr>POEM</vt:lpstr>
      <vt:lpstr>Advancing our Profession Through Partnerships</vt:lpstr>
      <vt:lpstr>IAEM’s Value Proposition  &amp; Commitment</vt:lpstr>
      <vt:lpstr>Global Board of Directors</vt:lpstr>
      <vt:lpstr>IAEM-USA Board of Directors</vt:lpstr>
      <vt:lpstr>Membership Report</vt:lpstr>
      <vt:lpstr>USA Standing Committees</vt:lpstr>
      <vt:lpstr>USA Caucuses</vt:lpstr>
      <vt:lpstr>USA Commissions</vt:lpstr>
      <vt:lpstr>Connect with IAEM</vt:lpstr>
      <vt:lpstr>IAEMconnect</vt:lpstr>
      <vt:lpstr>Mark Your Calendar for Learning Opportunities</vt:lpstr>
      <vt:lpstr>Our Advocacy</vt:lpstr>
      <vt:lpstr>Advancing our Profession Through Standards</vt:lpstr>
      <vt:lpstr>Emergency Management Accreditation Program</vt:lpstr>
      <vt:lpstr>Certification: Advancing Our Profession</vt:lpstr>
      <vt:lpstr>Purpose of IAEM’s Certification Program</vt:lpstr>
      <vt:lpstr>Areas of Expertise on CEM Commission</vt:lpstr>
      <vt:lpstr>Why Become an AEM or CEM?</vt:lpstr>
      <vt:lpstr>Certification Requirements</vt:lpstr>
      <vt:lpstr>AEM Requirements</vt:lpstr>
      <vt:lpstr>CEM Requirements</vt:lpstr>
      <vt:lpstr>AEM/CEM Examination Design</vt:lpstr>
      <vt:lpstr>Certification Maintenance</vt:lpstr>
      <vt:lpstr>AEM/CEM Highlights</vt:lpstr>
      <vt:lpstr>Tools and Support</vt:lpstr>
      <vt:lpstr>Mentor Program</vt:lpstr>
      <vt:lpstr>Because people’s lives depend on you…</vt:lpstr>
      <vt:lpstr>Connect with 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Chelsea Firth</dc:creator>
  <cp:lastModifiedBy>Dawn Shiley</cp:lastModifiedBy>
  <cp:revision>3</cp:revision>
  <dcterms:created xsi:type="dcterms:W3CDTF">2020-12-01T23:04:34Z</dcterms:created>
  <dcterms:modified xsi:type="dcterms:W3CDTF">2023-02-03T13:07:08Z</dcterms:modified>
</cp:coreProperties>
</file>